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y="6858000" cx="10287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2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2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/>
        </p:nvSpPr>
        <p:spPr>
          <a:xfrm>
            <a:off x="3052762" y="8710612"/>
            <a:ext cx="750887" cy="254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44450" lIns="84125" spcFirstLastPara="1" rIns="84125" wrap="square" tIns="4445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/>
          </a:p>
        </p:txBody>
      </p:sp>
      <p:sp>
        <p:nvSpPr>
          <p:cNvPr id="4" name="Google Shape;4;n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5" name="Google Shape;5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t" bIns="44450" lIns="88900" spcFirstLastPara="1" rIns="88900" wrap="square" tIns="4445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1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0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1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2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13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4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5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16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17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8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19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2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0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1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22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3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24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5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26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p27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3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4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5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6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7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8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4450" lIns="88900" spcFirstLastPara="1" rIns="88900" wrap="square" tIns="444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9:notes"/>
          <p:cNvSpPr/>
          <p:nvPr>
            <p:ph idx="2" type="sldImg"/>
          </p:nvPr>
        </p:nvSpPr>
        <p:spPr>
          <a:xfrm>
            <a:off x="863600" y="692150"/>
            <a:ext cx="5130800" cy="34163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layout with centered title and subtitle placeholders" typ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>
            <a:lvl1pPr lv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  <a:effectLst>
            <a:outerShdw blurRad="63500" dir="2021404" dist="45790">
              <a:srgbClr val="000000"/>
            </a:outerShdw>
          </a:effectLst>
        </p:spPr>
        <p:txBody>
          <a:bodyPr anchorCtr="0" anchor="t" bIns="44450" lIns="90475" spcFirstLastPara="1" rIns="90475" wrap="square" tIns="44450">
            <a:noAutofit/>
          </a:bodyPr>
          <a:lstStyle>
            <a:lvl1pPr lvl="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1" sz="3100" u="none" cap="none" strike="noStrik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Arial"/>
              <a:buChar char="–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Noto Sans Symbols"/>
              <a:buChar char="▪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0000"/>
              </a:lnSpc>
              <a:spcBef>
                <a:spcPts val="4800"/>
              </a:spcBef>
              <a:spcAft>
                <a:spcPts val="480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0" name="Google Shape;20;p2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1" name="Google Shape;21;p2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>
            <a:lvl1pPr lv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ext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>
            <a:lvl1pPr lv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  <a:effectLst>
            <a:outerShdw blurRad="63500" dir="2021404" dist="45790">
              <a:srgbClr val="000000"/>
            </a:outerShdw>
          </a:effectLst>
        </p:spPr>
        <p:txBody>
          <a:bodyPr anchorCtr="0" anchor="t" bIns="44450" lIns="90475" spcFirstLastPara="1" rIns="90475" wrap="square" tIns="44450">
            <a:no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1" sz="3100" u="none" cap="none" strike="noStrik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93700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937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Arial"/>
              <a:buChar char="–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37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Noto Sans Symbols"/>
              <a:buChar char="▪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3700" lvl="4" marL="2286000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3700" lvl="5" marL="2743200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3700" lvl="6" marL="3200400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3700" lvl="7" marL="3657600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3700" lvl="8" marL="4114800" marR="0" rtl="0" algn="l">
              <a:lnSpc>
                <a:spcPct val="110000"/>
              </a:lnSpc>
              <a:spcBef>
                <a:spcPts val="4800"/>
              </a:spcBef>
              <a:spcAft>
                <a:spcPts val="480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oogle Shape;7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98437" y="160337"/>
            <a:ext cx="9893300" cy="646906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>
            <a:lvl1pPr lv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  <a:effectLst>
            <a:outerShdw blurRad="63500" dir="2021404" dist="45790">
              <a:srgbClr val="000000"/>
            </a:outerShdw>
          </a:effectLst>
        </p:spPr>
        <p:txBody>
          <a:bodyPr anchorCtr="0" anchor="t" bIns="44450" lIns="90475" spcFirstLastPara="1" rIns="90475" wrap="square" tIns="44450">
            <a:noAutofit/>
          </a:bodyPr>
          <a:lstStyle>
            <a:lvl1pPr indent="-228600" lvl="0" marL="4572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 b="1" i="1" sz="3100" u="none" cap="none" strike="noStrik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93700" lvl="1" marL="9144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Arial"/>
              <a:buChar char="•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93700" lvl="2" marL="13716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Arial"/>
              <a:buChar char="–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93700" lvl="3" marL="1828800" marR="0" rtl="0" algn="l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Noto Sans Symbols"/>
              <a:buChar char="▪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93700" lvl="4" marL="2286000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93700" lvl="5" marL="2743200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93700" lvl="6" marL="3200400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93700" lvl="7" marL="3657600" marR="0" rtl="0" algn="l">
              <a:lnSpc>
                <a:spcPct val="110000"/>
              </a:lnSpc>
              <a:spcBef>
                <a:spcPts val="48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93700" lvl="8" marL="4114800" marR="0" rtl="0" algn="l">
              <a:lnSpc>
                <a:spcPct val="110000"/>
              </a:lnSpc>
              <a:spcBef>
                <a:spcPts val="4800"/>
              </a:spcBef>
              <a:spcAft>
                <a:spcPts val="4800"/>
              </a:spcAft>
              <a:buClr>
                <a:srgbClr val="60C900"/>
              </a:buClr>
              <a:buSzPts val="2600"/>
              <a:buFont typeface="Book Antiqua"/>
              <a:buChar char="³"/>
              <a:defRPr b="0" i="0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cxnSp>
        <p:nvCxnSpPr>
          <p:cNvPr id="10" name="Google Shape;10;p1"/>
          <p:cNvCxnSpPr/>
          <p:nvPr/>
        </p:nvCxnSpPr>
        <p:spPr>
          <a:xfrm>
            <a:off x="10099675" y="157162"/>
            <a:ext cx="0" cy="6472237"/>
          </a:xfrm>
          <a:prstGeom prst="straightConnector1">
            <a:avLst/>
          </a:prstGeom>
          <a:noFill/>
          <a:ln cap="flat" cmpd="sng" w="25400">
            <a:solidFill>
              <a:srgbClr val="00A494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1" name="Google Shape;11;p1"/>
          <p:cNvCxnSpPr/>
          <p:nvPr/>
        </p:nvCxnSpPr>
        <p:spPr>
          <a:xfrm>
            <a:off x="206375" y="157162"/>
            <a:ext cx="0" cy="6484937"/>
          </a:xfrm>
          <a:prstGeom prst="straightConnector1">
            <a:avLst/>
          </a:prstGeom>
          <a:noFill/>
          <a:ln cap="flat" cmpd="sng" w="25400">
            <a:solidFill>
              <a:srgbClr val="00B7A5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2" name="Google Shape;12;p1"/>
          <p:cNvCxnSpPr/>
          <p:nvPr/>
        </p:nvCxnSpPr>
        <p:spPr>
          <a:xfrm rot="10800000">
            <a:off x="198437" y="6629400"/>
            <a:ext cx="9913937" cy="0"/>
          </a:xfrm>
          <a:prstGeom prst="straightConnector1">
            <a:avLst/>
          </a:prstGeom>
          <a:noFill/>
          <a:ln cap="flat" cmpd="sng" w="25400">
            <a:solidFill>
              <a:srgbClr val="60C900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3" name="Google Shape;13;p1"/>
          <p:cNvCxnSpPr/>
          <p:nvPr/>
        </p:nvCxnSpPr>
        <p:spPr>
          <a:xfrm>
            <a:off x="196850" y="166687"/>
            <a:ext cx="9913937" cy="0"/>
          </a:xfrm>
          <a:prstGeom prst="straightConnector1">
            <a:avLst/>
          </a:prstGeom>
          <a:noFill/>
          <a:ln cap="flat" cmpd="sng" w="25400">
            <a:solidFill>
              <a:srgbClr val="60C900"/>
            </a:solidFill>
            <a:prstDash val="solid"/>
            <a:miter lim="800000"/>
            <a:headEnd len="med" w="med" type="none"/>
            <a:tailEnd len="med" w="med" type="none"/>
          </a:ln>
        </p:spPr>
      </p:cxnSp>
      <p:cxnSp>
        <p:nvCxnSpPr>
          <p:cNvPr id="14" name="Google Shape;14;p1"/>
          <p:cNvCxnSpPr/>
          <p:nvPr/>
        </p:nvCxnSpPr>
        <p:spPr>
          <a:xfrm>
            <a:off x="219075" y="1527175"/>
            <a:ext cx="9872662" cy="0"/>
          </a:xfrm>
          <a:prstGeom prst="straightConnector1">
            <a:avLst/>
          </a:prstGeom>
          <a:noFill/>
          <a:ln cap="flat" cmpd="sng" w="25400">
            <a:solidFill>
              <a:srgbClr val="FFB549"/>
            </a:solidFill>
            <a:prstDash val="solid"/>
            <a:miter lim="800000"/>
            <a:headEnd len="med" w="med" type="none"/>
            <a:tailEnd len="med" w="med" type="none"/>
          </a:ln>
        </p:spPr>
      </p:cxnSp>
      <p:pic>
        <p:nvPicPr>
          <p:cNvPr id="15" name="Google Shape;15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86800" y="228600"/>
            <a:ext cx="1257300" cy="1268412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5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Relationship Id="rId4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ctrTitle"/>
          </p:nvPr>
        </p:nvSpPr>
        <p:spPr>
          <a:xfrm>
            <a:off x="3086100" y="1828800"/>
            <a:ext cx="6429375" cy="4572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t" bIns="44450" lIns="90475" spcFirstLastPara="1" rIns="90475" wrap="square" tIns="44450">
            <a:noAutofit/>
          </a:bodyPr>
          <a:lstStyle/>
          <a:p>
            <a:pPr indent="0" lvl="0" marL="0" marR="0" rtl="0" algn="ctr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Projections </a:t>
            </a:r>
            <a:endParaRPr/>
          </a:p>
        </p:txBody>
      </p:sp>
      <p:sp>
        <p:nvSpPr>
          <p:cNvPr id="38" name="Google Shape;38;p5"/>
          <p:cNvSpPr txBox="1"/>
          <p:nvPr/>
        </p:nvSpPr>
        <p:spPr>
          <a:xfrm>
            <a:off x="571500" y="4724400"/>
            <a:ext cx="3016250" cy="641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Angel: Interactive Computer</a:t>
            </a:r>
            <a:b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-US" sz="18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Graphics</a:t>
            </a:r>
            <a:endParaRPr/>
          </a:p>
        </p:txBody>
      </p:sp>
      <p:pic>
        <p:nvPicPr>
          <p:cNvPr id="39" name="Google Shape;3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" y="2362200"/>
            <a:ext cx="2895600" cy="2219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4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Perspective Projection</a:t>
            </a:r>
            <a:endParaRPr/>
          </a:p>
        </p:txBody>
      </p:sp>
      <p:sp>
        <p:nvSpPr>
          <p:cNvPr id="120" name="Google Shape;120;p14"/>
          <p:cNvSpPr txBox="1"/>
          <p:nvPr/>
        </p:nvSpPr>
        <p:spPr>
          <a:xfrm>
            <a:off x="7800975" y="6092825"/>
            <a:ext cx="2462212" cy="39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Angel Figure 5.10</a:t>
            </a:r>
            <a:endParaRPr/>
          </a:p>
        </p:txBody>
      </p:sp>
      <p:pic>
        <p:nvPicPr>
          <p:cNvPr id="121" name="Google Shape;12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00150" y="2743200"/>
            <a:ext cx="7800975" cy="2044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2" name="Google Shape;122;p14"/>
          <p:cNvGrpSpPr/>
          <p:nvPr/>
        </p:nvGrpSpPr>
        <p:grpSpPr>
          <a:xfrm>
            <a:off x="1384300" y="4876800"/>
            <a:ext cx="7245350" cy="822325"/>
            <a:chOff x="1230312" y="4114800"/>
            <a:chExt cx="6440487" cy="822325"/>
          </a:xfrm>
        </p:grpSpPr>
        <p:sp>
          <p:nvSpPr>
            <p:cNvPr id="123" name="Google Shape;123;p14"/>
            <p:cNvSpPr txBox="1"/>
            <p:nvPr/>
          </p:nvSpPr>
          <p:spPr>
            <a:xfrm>
              <a:off x="1230312" y="4114800"/>
              <a:ext cx="1411287" cy="8223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0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3-Point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0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Perspective</a:t>
              </a:r>
              <a:endParaRPr/>
            </a:p>
          </p:txBody>
        </p:sp>
        <p:sp>
          <p:nvSpPr>
            <p:cNvPr id="124" name="Google Shape;124;p14"/>
            <p:cNvSpPr txBox="1"/>
            <p:nvPr/>
          </p:nvSpPr>
          <p:spPr>
            <a:xfrm>
              <a:off x="3744912" y="4114800"/>
              <a:ext cx="1411287" cy="8223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0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2-Point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0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Perspective</a:t>
              </a:r>
              <a:endParaRPr/>
            </a:p>
          </p:txBody>
        </p:sp>
        <p:sp>
          <p:nvSpPr>
            <p:cNvPr id="125" name="Google Shape;125;p14"/>
            <p:cNvSpPr txBox="1"/>
            <p:nvPr/>
          </p:nvSpPr>
          <p:spPr>
            <a:xfrm>
              <a:off x="6259512" y="4114800"/>
              <a:ext cx="1411287" cy="8223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0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1-Point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0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Perspective</a:t>
              </a:r>
              <a:endParaRPr/>
            </a:p>
          </p:txBody>
        </p:sp>
      </p:grpSp>
      <p:sp>
        <p:nvSpPr>
          <p:cNvPr id="126" name="Google Shape;126;p14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How many vanishing points?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5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Perspective Projection</a:t>
            </a:r>
            <a:endParaRPr/>
          </a:p>
        </p:txBody>
      </p:sp>
      <p:sp>
        <p:nvSpPr>
          <p:cNvPr id="132" name="Google Shape;132;p15"/>
          <p:cNvSpPr txBox="1"/>
          <p:nvPr>
            <p:ph idx="1" type="body"/>
          </p:nvPr>
        </p:nvSpPr>
        <p:spPr>
          <a:xfrm>
            <a:off x="514350" y="1524000"/>
            <a:ext cx="8915400" cy="43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In the real world, objects exhibit </a:t>
            </a:r>
            <a:r>
              <a:rPr b="1" i="0" lang="en-US" sz="3100" u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perspective foreshortening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: distant objects appear smaller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The basic situation:</a:t>
            </a:r>
            <a:endParaRPr/>
          </a:p>
        </p:txBody>
      </p:sp>
      <p:pic>
        <p:nvPicPr>
          <p:cNvPr id="133" name="Google Shape;13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53237" y="3505200"/>
            <a:ext cx="3433762" cy="26717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3810000"/>
            <a:ext cx="3373437" cy="23415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5" name="Google Shape;135;p15"/>
          <p:cNvGrpSpPr/>
          <p:nvPr/>
        </p:nvGrpSpPr>
        <p:grpSpPr>
          <a:xfrm>
            <a:off x="1885950" y="3886200"/>
            <a:ext cx="7715250" cy="2209800"/>
            <a:chOff x="1676400" y="3886200"/>
            <a:chExt cx="6858000" cy="2209800"/>
          </a:xfrm>
        </p:grpSpPr>
        <p:cxnSp>
          <p:nvCxnSpPr>
            <p:cNvPr id="136" name="Google Shape;136;p15"/>
            <p:cNvCxnSpPr/>
            <p:nvPr/>
          </p:nvCxnSpPr>
          <p:spPr>
            <a:xfrm>
              <a:off x="1676400" y="3886200"/>
              <a:ext cx="6858000" cy="11430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137" name="Google Shape;137;p15"/>
            <p:cNvCxnSpPr/>
            <p:nvPr/>
          </p:nvCxnSpPr>
          <p:spPr>
            <a:xfrm flipH="1" rot="10800000">
              <a:off x="1828800" y="4419600"/>
              <a:ext cx="6629400" cy="1676400"/>
            </a:xfrm>
            <a:prstGeom prst="straightConnector1">
              <a:avLst/>
            </a:prstGeom>
            <a:noFill/>
            <a:ln cap="flat" cmpd="sng" w="38100">
              <a:solidFill>
                <a:schemeClr val="accent1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</p:grpSp>
      <p:pic>
        <p:nvPicPr>
          <p:cNvPr id="138" name="Google Shape;138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344025" y="4405312"/>
            <a:ext cx="428625" cy="6238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43350" y="4316412"/>
            <a:ext cx="1685925" cy="11699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Perspective Projection</a:t>
            </a:r>
            <a:endParaRPr/>
          </a:p>
        </p:txBody>
      </p:sp>
      <p:sp>
        <p:nvSpPr>
          <p:cNvPr id="145" name="Google Shape;145;p16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When we do 3-D graphics, we think of the </a:t>
            </a:r>
            <a:b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screen as a 2-D window onto the 3-D world:</a:t>
            </a:r>
            <a:endParaRPr/>
          </a:p>
        </p:txBody>
      </p:sp>
      <p:grpSp>
        <p:nvGrpSpPr>
          <p:cNvPr id="146" name="Google Shape;146;p16"/>
          <p:cNvGrpSpPr/>
          <p:nvPr/>
        </p:nvGrpSpPr>
        <p:grpSpPr>
          <a:xfrm>
            <a:off x="0" y="3886200"/>
            <a:ext cx="9371012" cy="2819400"/>
            <a:chOff x="0" y="2895600"/>
            <a:chExt cx="8329612" cy="2819400"/>
          </a:xfrm>
        </p:grpSpPr>
        <p:pic>
          <p:nvPicPr>
            <p:cNvPr id="147" name="Google Shape;147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2895600"/>
              <a:ext cx="2998787" cy="234156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8" name="Google Shape;148;p16"/>
            <p:cNvSpPr/>
            <p:nvPr/>
          </p:nvSpPr>
          <p:spPr>
            <a:xfrm>
              <a:off x="5181600" y="3352800"/>
              <a:ext cx="457200" cy="2362200"/>
            </a:xfrm>
            <a:prstGeom prst="rect">
              <a:avLst/>
            </a:prstGeom>
            <a:solidFill>
              <a:schemeClr val="accent1"/>
            </a:solidFill>
            <a:ln cap="flat" cmpd="sng" w="381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149" name="Google Shape;149;p16"/>
            <p:cNvGrpSpPr/>
            <p:nvPr/>
          </p:nvGrpSpPr>
          <p:grpSpPr>
            <a:xfrm flipH="1">
              <a:off x="7391400" y="4800600"/>
              <a:ext cx="938212" cy="776287"/>
              <a:chOff x="1803400" y="4594225"/>
              <a:chExt cx="1249362" cy="1033462"/>
            </a:xfrm>
          </p:grpSpPr>
          <p:sp>
            <p:nvSpPr>
              <p:cNvPr id="150" name="Google Shape;150;p16"/>
              <p:cNvSpPr/>
              <p:nvPr/>
            </p:nvSpPr>
            <p:spPr>
              <a:xfrm>
                <a:off x="1836737" y="4962525"/>
                <a:ext cx="1039812" cy="652462"/>
              </a:xfrm>
              <a:custGeom>
                <a:rect b="b" l="l" r="r" t="t"/>
                <a:pathLst>
                  <a:path extrusionOk="0" h="411" w="655">
                    <a:moveTo>
                      <a:pt x="573" y="213"/>
                    </a:moveTo>
                    <a:lnTo>
                      <a:pt x="654" y="176"/>
                    </a:lnTo>
                    <a:lnTo>
                      <a:pt x="655" y="92"/>
                    </a:lnTo>
                    <a:lnTo>
                      <a:pt x="201" y="167"/>
                    </a:lnTo>
                    <a:lnTo>
                      <a:pt x="195" y="0"/>
                    </a:lnTo>
                    <a:lnTo>
                      <a:pt x="87" y="21"/>
                    </a:lnTo>
                    <a:lnTo>
                      <a:pt x="7" y="180"/>
                    </a:lnTo>
                    <a:lnTo>
                      <a:pt x="0" y="375"/>
                    </a:lnTo>
                    <a:lnTo>
                      <a:pt x="150" y="411"/>
                    </a:lnTo>
                    <a:lnTo>
                      <a:pt x="189" y="357"/>
                    </a:lnTo>
                    <a:lnTo>
                      <a:pt x="241" y="350"/>
                    </a:lnTo>
                    <a:lnTo>
                      <a:pt x="291" y="350"/>
                    </a:lnTo>
                    <a:lnTo>
                      <a:pt x="361" y="326"/>
                    </a:lnTo>
                    <a:lnTo>
                      <a:pt x="466" y="275"/>
                    </a:lnTo>
                    <a:lnTo>
                      <a:pt x="553" y="231"/>
                    </a:lnTo>
                    <a:lnTo>
                      <a:pt x="573" y="213"/>
                    </a:lnTo>
                    <a:close/>
                  </a:path>
                </a:pathLst>
              </a:custGeom>
              <a:solidFill>
                <a:srgbClr val="FFC080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grpSp>
            <p:nvGrpSpPr>
              <p:cNvPr id="151" name="Google Shape;151;p16"/>
              <p:cNvGrpSpPr/>
              <p:nvPr/>
            </p:nvGrpSpPr>
            <p:grpSpPr>
              <a:xfrm>
                <a:off x="1914525" y="4752975"/>
                <a:ext cx="1036637" cy="874712"/>
                <a:chOff x="1914525" y="4752975"/>
                <a:chExt cx="1036637" cy="874712"/>
              </a:xfrm>
            </p:grpSpPr>
            <p:grpSp>
              <p:nvGrpSpPr>
                <p:cNvPr id="152" name="Google Shape;152;p16"/>
                <p:cNvGrpSpPr/>
                <p:nvPr/>
              </p:nvGrpSpPr>
              <p:grpSpPr>
                <a:xfrm>
                  <a:off x="1914525" y="5033962"/>
                  <a:ext cx="836612" cy="593725"/>
                  <a:chOff x="1914525" y="5033962"/>
                  <a:chExt cx="836612" cy="593725"/>
                </a:xfrm>
              </p:grpSpPr>
              <p:sp>
                <p:nvSpPr>
                  <p:cNvPr id="153" name="Google Shape;153;p16"/>
                  <p:cNvSpPr/>
                  <p:nvPr/>
                </p:nvSpPr>
                <p:spPr>
                  <a:xfrm>
                    <a:off x="1992312" y="5302250"/>
                    <a:ext cx="758825" cy="325437"/>
                  </a:xfrm>
                  <a:custGeom>
                    <a:rect b="b" l="l" r="r" t="t"/>
                    <a:pathLst>
                      <a:path extrusionOk="0" h="615" w="1434">
                        <a:moveTo>
                          <a:pt x="0" y="462"/>
                        </a:moveTo>
                        <a:lnTo>
                          <a:pt x="48" y="439"/>
                        </a:lnTo>
                        <a:lnTo>
                          <a:pt x="85" y="399"/>
                        </a:lnTo>
                        <a:lnTo>
                          <a:pt x="143" y="373"/>
                        </a:lnTo>
                        <a:lnTo>
                          <a:pt x="194" y="366"/>
                        </a:lnTo>
                        <a:lnTo>
                          <a:pt x="250" y="366"/>
                        </a:lnTo>
                        <a:lnTo>
                          <a:pt x="312" y="377"/>
                        </a:lnTo>
                        <a:lnTo>
                          <a:pt x="389" y="381"/>
                        </a:lnTo>
                        <a:lnTo>
                          <a:pt x="491" y="388"/>
                        </a:lnTo>
                        <a:lnTo>
                          <a:pt x="572" y="384"/>
                        </a:lnTo>
                        <a:lnTo>
                          <a:pt x="671" y="358"/>
                        </a:lnTo>
                        <a:lnTo>
                          <a:pt x="771" y="315"/>
                        </a:lnTo>
                        <a:lnTo>
                          <a:pt x="887" y="256"/>
                        </a:lnTo>
                        <a:lnTo>
                          <a:pt x="1013" y="190"/>
                        </a:lnTo>
                        <a:lnTo>
                          <a:pt x="1152" y="121"/>
                        </a:lnTo>
                        <a:lnTo>
                          <a:pt x="1268" y="66"/>
                        </a:lnTo>
                        <a:lnTo>
                          <a:pt x="1379" y="22"/>
                        </a:lnTo>
                        <a:lnTo>
                          <a:pt x="1434" y="0"/>
                        </a:lnTo>
                        <a:lnTo>
                          <a:pt x="1401" y="29"/>
                        </a:lnTo>
                        <a:lnTo>
                          <a:pt x="1390" y="55"/>
                        </a:lnTo>
                        <a:lnTo>
                          <a:pt x="1394" y="70"/>
                        </a:lnTo>
                        <a:lnTo>
                          <a:pt x="1346" y="103"/>
                        </a:lnTo>
                        <a:lnTo>
                          <a:pt x="1320" y="118"/>
                        </a:lnTo>
                        <a:lnTo>
                          <a:pt x="1265" y="132"/>
                        </a:lnTo>
                        <a:lnTo>
                          <a:pt x="1203" y="157"/>
                        </a:lnTo>
                        <a:lnTo>
                          <a:pt x="1163" y="186"/>
                        </a:lnTo>
                        <a:lnTo>
                          <a:pt x="1155" y="201"/>
                        </a:lnTo>
                        <a:lnTo>
                          <a:pt x="1155" y="220"/>
                        </a:lnTo>
                        <a:lnTo>
                          <a:pt x="1170" y="234"/>
                        </a:lnTo>
                        <a:lnTo>
                          <a:pt x="1159" y="245"/>
                        </a:lnTo>
                        <a:lnTo>
                          <a:pt x="1133" y="249"/>
                        </a:lnTo>
                        <a:lnTo>
                          <a:pt x="1085" y="260"/>
                        </a:lnTo>
                        <a:lnTo>
                          <a:pt x="1013" y="279"/>
                        </a:lnTo>
                        <a:lnTo>
                          <a:pt x="932" y="312"/>
                        </a:lnTo>
                        <a:lnTo>
                          <a:pt x="826" y="355"/>
                        </a:lnTo>
                        <a:lnTo>
                          <a:pt x="745" y="377"/>
                        </a:lnTo>
                        <a:lnTo>
                          <a:pt x="671" y="395"/>
                        </a:lnTo>
                        <a:lnTo>
                          <a:pt x="612" y="421"/>
                        </a:lnTo>
                        <a:lnTo>
                          <a:pt x="579" y="436"/>
                        </a:lnTo>
                        <a:lnTo>
                          <a:pt x="466" y="436"/>
                        </a:lnTo>
                        <a:lnTo>
                          <a:pt x="411" y="436"/>
                        </a:lnTo>
                        <a:lnTo>
                          <a:pt x="363" y="443"/>
                        </a:lnTo>
                        <a:lnTo>
                          <a:pt x="316" y="464"/>
                        </a:lnTo>
                        <a:lnTo>
                          <a:pt x="261" y="497"/>
                        </a:lnTo>
                        <a:lnTo>
                          <a:pt x="220" y="538"/>
                        </a:lnTo>
                        <a:lnTo>
                          <a:pt x="187" y="571"/>
                        </a:lnTo>
                        <a:lnTo>
                          <a:pt x="147" y="615"/>
                        </a:lnTo>
                        <a:lnTo>
                          <a:pt x="172" y="564"/>
                        </a:lnTo>
                        <a:lnTo>
                          <a:pt x="187" y="534"/>
                        </a:lnTo>
                        <a:lnTo>
                          <a:pt x="198" y="505"/>
                        </a:lnTo>
                        <a:lnTo>
                          <a:pt x="198" y="475"/>
                        </a:lnTo>
                        <a:lnTo>
                          <a:pt x="183" y="454"/>
                        </a:lnTo>
                        <a:lnTo>
                          <a:pt x="150" y="439"/>
                        </a:lnTo>
                        <a:lnTo>
                          <a:pt x="110" y="432"/>
                        </a:lnTo>
                        <a:lnTo>
                          <a:pt x="81" y="436"/>
                        </a:lnTo>
                        <a:lnTo>
                          <a:pt x="59" y="451"/>
                        </a:lnTo>
                        <a:lnTo>
                          <a:pt x="0" y="462"/>
                        </a:lnTo>
                        <a:close/>
                      </a:path>
                    </a:pathLst>
                  </a:custGeom>
                  <a:solidFill>
                    <a:srgbClr val="FFA040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2400" u="none">
                      <a:solidFill>
                        <a:schemeClr val="dk1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endParaRPr>
                  </a:p>
                </p:txBody>
              </p:sp>
              <p:sp>
                <p:nvSpPr>
                  <p:cNvPr id="154" name="Google Shape;154;p16"/>
                  <p:cNvSpPr/>
                  <p:nvPr/>
                </p:nvSpPr>
                <p:spPr>
                  <a:xfrm>
                    <a:off x="2125662" y="5319712"/>
                    <a:ext cx="247650" cy="63500"/>
                  </a:xfrm>
                  <a:custGeom>
                    <a:rect b="b" l="l" r="r" t="t"/>
                    <a:pathLst>
                      <a:path extrusionOk="0" h="121" w="467">
                        <a:moveTo>
                          <a:pt x="11" y="0"/>
                        </a:moveTo>
                        <a:lnTo>
                          <a:pt x="33" y="6"/>
                        </a:lnTo>
                        <a:lnTo>
                          <a:pt x="63" y="21"/>
                        </a:lnTo>
                        <a:lnTo>
                          <a:pt x="91" y="38"/>
                        </a:lnTo>
                        <a:lnTo>
                          <a:pt x="128" y="56"/>
                        </a:lnTo>
                        <a:lnTo>
                          <a:pt x="164" y="69"/>
                        </a:lnTo>
                        <a:lnTo>
                          <a:pt x="200" y="75"/>
                        </a:lnTo>
                        <a:lnTo>
                          <a:pt x="234" y="76"/>
                        </a:lnTo>
                        <a:lnTo>
                          <a:pt x="280" y="69"/>
                        </a:lnTo>
                        <a:lnTo>
                          <a:pt x="328" y="60"/>
                        </a:lnTo>
                        <a:lnTo>
                          <a:pt x="364" y="49"/>
                        </a:lnTo>
                        <a:lnTo>
                          <a:pt x="402" y="43"/>
                        </a:lnTo>
                        <a:lnTo>
                          <a:pt x="467" y="34"/>
                        </a:lnTo>
                        <a:lnTo>
                          <a:pt x="443" y="54"/>
                        </a:lnTo>
                        <a:lnTo>
                          <a:pt x="423" y="72"/>
                        </a:lnTo>
                        <a:lnTo>
                          <a:pt x="420" y="91"/>
                        </a:lnTo>
                        <a:lnTo>
                          <a:pt x="428" y="114"/>
                        </a:lnTo>
                        <a:lnTo>
                          <a:pt x="438" y="121"/>
                        </a:lnTo>
                        <a:lnTo>
                          <a:pt x="420" y="114"/>
                        </a:lnTo>
                        <a:lnTo>
                          <a:pt x="397" y="108"/>
                        </a:lnTo>
                        <a:lnTo>
                          <a:pt x="382" y="104"/>
                        </a:lnTo>
                        <a:lnTo>
                          <a:pt x="353" y="100"/>
                        </a:lnTo>
                        <a:lnTo>
                          <a:pt x="321" y="100"/>
                        </a:lnTo>
                        <a:lnTo>
                          <a:pt x="273" y="103"/>
                        </a:lnTo>
                        <a:lnTo>
                          <a:pt x="229" y="103"/>
                        </a:lnTo>
                        <a:lnTo>
                          <a:pt x="198" y="103"/>
                        </a:lnTo>
                        <a:lnTo>
                          <a:pt x="165" y="99"/>
                        </a:lnTo>
                        <a:lnTo>
                          <a:pt x="130" y="93"/>
                        </a:lnTo>
                        <a:lnTo>
                          <a:pt x="99" y="83"/>
                        </a:lnTo>
                        <a:lnTo>
                          <a:pt x="70" y="72"/>
                        </a:lnTo>
                        <a:lnTo>
                          <a:pt x="40" y="56"/>
                        </a:lnTo>
                        <a:lnTo>
                          <a:pt x="15" y="41"/>
                        </a:lnTo>
                        <a:lnTo>
                          <a:pt x="0" y="29"/>
                        </a:lnTo>
                        <a:lnTo>
                          <a:pt x="11" y="0"/>
                        </a:lnTo>
                        <a:close/>
                      </a:path>
                    </a:pathLst>
                  </a:custGeom>
                  <a:solidFill>
                    <a:srgbClr val="FFA040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2400" u="none">
                      <a:solidFill>
                        <a:schemeClr val="dk1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endParaRPr>
                  </a:p>
                </p:txBody>
              </p:sp>
              <p:sp>
                <p:nvSpPr>
                  <p:cNvPr id="155" name="Google Shape;155;p16"/>
                  <p:cNvSpPr/>
                  <p:nvPr/>
                </p:nvSpPr>
                <p:spPr>
                  <a:xfrm>
                    <a:off x="2155825" y="5205412"/>
                    <a:ext cx="481012" cy="120650"/>
                  </a:xfrm>
                  <a:custGeom>
                    <a:rect b="b" l="l" r="r" t="t"/>
                    <a:pathLst>
                      <a:path extrusionOk="0" h="228" w="909">
                        <a:moveTo>
                          <a:pt x="17" y="124"/>
                        </a:moveTo>
                        <a:lnTo>
                          <a:pt x="30" y="115"/>
                        </a:lnTo>
                        <a:lnTo>
                          <a:pt x="22" y="139"/>
                        </a:lnTo>
                        <a:lnTo>
                          <a:pt x="33" y="152"/>
                        </a:lnTo>
                        <a:lnTo>
                          <a:pt x="83" y="168"/>
                        </a:lnTo>
                        <a:lnTo>
                          <a:pt x="164" y="184"/>
                        </a:lnTo>
                        <a:lnTo>
                          <a:pt x="244" y="195"/>
                        </a:lnTo>
                        <a:lnTo>
                          <a:pt x="340" y="192"/>
                        </a:lnTo>
                        <a:lnTo>
                          <a:pt x="449" y="176"/>
                        </a:lnTo>
                        <a:lnTo>
                          <a:pt x="564" y="156"/>
                        </a:lnTo>
                        <a:lnTo>
                          <a:pt x="667" y="135"/>
                        </a:lnTo>
                        <a:lnTo>
                          <a:pt x="706" y="124"/>
                        </a:lnTo>
                        <a:lnTo>
                          <a:pt x="759" y="102"/>
                        </a:lnTo>
                        <a:lnTo>
                          <a:pt x="814" y="71"/>
                        </a:lnTo>
                        <a:lnTo>
                          <a:pt x="865" y="41"/>
                        </a:lnTo>
                        <a:lnTo>
                          <a:pt x="909" y="0"/>
                        </a:lnTo>
                        <a:lnTo>
                          <a:pt x="894" y="48"/>
                        </a:lnTo>
                        <a:lnTo>
                          <a:pt x="859" y="80"/>
                        </a:lnTo>
                        <a:lnTo>
                          <a:pt x="798" y="113"/>
                        </a:lnTo>
                        <a:lnTo>
                          <a:pt x="728" y="146"/>
                        </a:lnTo>
                        <a:lnTo>
                          <a:pt x="652" y="167"/>
                        </a:lnTo>
                        <a:lnTo>
                          <a:pt x="567" y="185"/>
                        </a:lnTo>
                        <a:lnTo>
                          <a:pt x="480" y="205"/>
                        </a:lnTo>
                        <a:lnTo>
                          <a:pt x="417" y="216"/>
                        </a:lnTo>
                        <a:lnTo>
                          <a:pt x="360" y="225"/>
                        </a:lnTo>
                        <a:lnTo>
                          <a:pt x="285" y="228"/>
                        </a:lnTo>
                        <a:lnTo>
                          <a:pt x="195" y="221"/>
                        </a:lnTo>
                        <a:lnTo>
                          <a:pt x="114" y="210"/>
                        </a:lnTo>
                        <a:lnTo>
                          <a:pt x="57" y="193"/>
                        </a:lnTo>
                        <a:lnTo>
                          <a:pt x="14" y="170"/>
                        </a:lnTo>
                        <a:lnTo>
                          <a:pt x="0" y="150"/>
                        </a:lnTo>
                        <a:lnTo>
                          <a:pt x="17" y="124"/>
                        </a:lnTo>
                        <a:close/>
                      </a:path>
                    </a:pathLst>
                  </a:custGeom>
                  <a:solidFill>
                    <a:srgbClr val="FFA040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2400" u="none">
                      <a:solidFill>
                        <a:schemeClr val="dk1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endParaRPr>
                  </a:p>
                </p:txBody>
              </p:sp>
              <p:grpSp>
                <p:nvGrpSpPr>
                  <p:cNvPr id="156" name="Google Shape;156;p16"/>
                  <p:cNvGrpSpPr/>
                  <p:nvPr/>
                </p:nvGrpSpPr>
                <p:grpSpPr>
                  <a:xfrm>
                    <a:off x="1914525" y="5033962"/>
                    <a:ext cx="168275" cy="242887"/>
                    <a:chOff x="1914525" y="5033962"/>
                    <a:chExt cx="168275" cy="242887"/>
                  </a:xfrm>
                </p:grpSpPr>
                <p:sp>
                  <p:nvSpPr>
                    <p:cNvPr id="157" name="Google Shape;157;p16"/>
                    <p:cNvSpPr/>
                    <p:nvPr/>
                  </p:nvSpPr>
                  <p:spPr>
                    <a:xfrm>
                      <a:off x="1914525" y="5246687"/>
                      <a:ext cx="84137" cy="30162"/>
                    </a:xfrm>
                    <a:custGeom>
                      <a:rect b="b" l="l" r="r" t="t"/>
                      <a:pathLst>
                        <a:path extrusionOk="0" h="56" w="157">
                          <a:moveTo>
                            <a:pt x="157" y="2"/>
                          </a:moveTo>
                          <a:lnTo>
                            <a:pt x="156" y="7"/>
                          </a:lnTo>
                          <a:lnTo>
                            <a:pt x="154" y="9"/>
                          </a:lnTo>
                          <a:lnTo>
                            <a:pt x="153" y="11"/>
                          </a:lnTo>
                          <a:lnTo>
                            <a:pt x="150" y="20"/>
                          </a:lnTo>
                          <a:lnTo>
                            <a:pt x="127" y="35"/>
                          </a:lnTo>
                          <a:lnTo>
                            <a:pt x="16" y="56"/>
                          </a:lnTo>
                          <a:lnTo>
                            <a:pt x="0" y="53"/>
                          </a:lnTo>
                          <a:lnTo>
                            <a:pt x="24" y="43"/>
                          </a:lnTo>
                          <a:lnTo>
                            <a:pt x="52" y="27"/>
                          </a:lnTo>
                          <a:lnTo>
                            <a:pt x="85" y="3"/>
                          </a:lnTo>
                          <a:lnTo>
                            <a:pt x="114" y="0"/>
                          </a:lnTo>
                          <a:lnTo>
                            <a:pt x="157" y="2"/>
                          </a:lnTo>
                          <a:close/>
                        </a:path>
                      </a:pathLst>
                    </a:custGeom>
                    <a:solidFill>
                      <a:srgbClr val="FFA040"/>
                    </a:solidFill>
                    <a:ln>
                      <a:noFill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2400" u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p:txBody>
                </p:sp>
                <p:sp>
                  <p:nvSpPr>
                    <p:cNvPr id="158" name="Google Shape;158;p16"/>
                    <p:cNvSpPr/>
                    <p:nvPr/>
                  </p:nvSpPr>
                  <p:spPr>
                    <a:xfrm>
                      <a:off x="1931987" y="5195887"/>
                      <a:ext cx="87312" cy="33337"/>
                    </a:xfrm>
                    <a:custGeom>
                      <a:rect b="b" l="l" r="r" t="t"/>
                      <a:pathLst>
                        <a:path extrusionOk="0" h="65" w="164">
                          <a:moveTo>
                            <a:pt x="0" y="65"/>
                          </a:moveTo>
                          <a:lnTo>
                            <a:pt x="63" y="43"/>
                          </a:lnTo>
                          <a:lnTo>
                            <a:pt x="138" y="54"/>
                          </a:lnTo>
                          <a:lnTo>
                            <a:pt x="164" y="13"/>
                          </a:lnTo>
                          <a:lnTo>
                            <a:pt x="155" y="0"/>
                          </a:lnTo>
                          <a:lnTo>
                            <a:pt x="113" y="5"/>
                          </a:lnTo>
                          <a:lnTo>
                            <a:pt x="68" y="7"/>
                          </a:lnTo>
                          <a:lnTo>
                            <a:pt x="21" y="19"/>
                          </a:lnTo>
                          <a:lnTo>
                            <a:pt x="0" y="65"/>
                          </a:lnTo>
                          <a:close/>
                        </a:path>
                      </a:pathLst>
                    </a:custGeom>
                    <a:solidFill>
                      <a:srgbClr val="FFA040"/>
                    </a:solidFill>
                    <a:ln>
                      <a:noFill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2400" u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p:txBody>
                </p:sp>
                <p:sp>
                  <p:nvSpPr>
                    <p:cNvPr id="159" name="Google Shape;159;p16"/>
                    <p:cNvSpPr/>
                    <p:nvPr/>
                  </p:nvSpPr>
                  <p:spPr>
                    <a:xfrm>
                      <a:off x="1957387" y="5126037"/>
                      <a:ext cx="85725" cy="44450"/>
                    </a:xfrm>
                    <a:custGeom>
                      <a:rect b="b" l="l" r="r" t="t"/>
                      <a:pathLst>
                        <a:path extrusionOk="0" h="83" w="161">
                          <a:moveTo>
                            <a:pt x="161" y="49"/>
                          </a:moveTo>
                          <a:lnTo>
                            <a:pt x="142" y="83"/>
                          </a:lnTo>
                          <a:lnTo>
                            <a:pt x="15" y="48"/>
                          </a:lnTo>
                          <a:lnTo>
                            <a:pt x="0" y="29"/>
                          </a:lnTo>
                          <a:lnTo>
                            <a:pt x="8" y="0"/>
                          </a:lnTo>
                          <a:lnTo>
                            <a:pt x="19" y="17"/>
                          </a:lnTo>
                          <a:lnTo>
                            <a:pt x="58" y="23"/>
                          </a:lnTo>
                          <a:lnTo>
                            <a:pt x="130" y="47"/>
                          </a:lnTo>
                          <a:lnTo>
                            <a:pt x="161" y="49"/>
                          </a:lnTo>
                          <a:close/>
                        </a:path>
                      </a:pathLst>
                    </a:custGeom>
                    <a:solidFill>
                      <a:srgbClr val="FFA040"/>
                    </a:solidFill>
                    <a:ln>
                      <a:noFill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2400" u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p:txBody>
                </p:sp>
                <p:sp>
                  <p:nvSpPr>
                    <p:cNvPr id="160" name="Google Shape;160;p16"/>
                    <p:cNvSpPr/>
                    <p:nvPr/>
                  </p:nvSpPr>
                  <p:spPr>
                    <a:xfrm>
                      <a:off x="1982787" y="5083175"/>
                      <a:ext cx="92075" cy="36512"/>
                    </a:xfrm>
                    <a:custGeom>
                      <a:rect b="b" l="l" r="r" t="t"/>
                      <a:pathLst>
                        <a:path extrusionOk="0" h="69" w="175">
                          <a:moveTo>
                            <a:pt x="7" y="0"/>
                          </a:moveTo>
                          <a:lnTo>
                            <a:pt x="116" y="29"/>
                          </a:lnTo>
                          <a:lnTo>
                            <a:pt x="143" y="29"/>
                          </a:lnTo>
                          <a:lnTo>
                            <a:pt x="175" y="26"/>
                          </a:lnTo>
                          <a:lnTo>
                            <a:pt x="151" y="58"/>
                          </a:lnTo>
                          <a:lnTo>
                            <a:pt x="94" y="69"/>
                          </a:lnTo>
                          <a:lnTo>
                            <a:pt x="28" y="48"/>
                          </a:lnTo>
                          <a:lnTo>
                            <a:pt x="0" y="32"/>
                          </a:lnTo>
                          <a:lnTo>
                            <a:pt x="7" y="0"/>
                          </a:lnTo>
                          <a:close/>
                        </a:path>
                      </a:pathLst>
                    </a:custGeom>
                    <a:solidFill>
                      <a:srgbClr val="FFA040"/>
                    </a:solidFill>
                    <a:ln>
                      <a:noFill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2400" u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p:txBody>
                </p:sp>
                <p:sp>
                  <p:nvSpPr>
                    <p:cNvPr id="161" name="Google Shape;161;p16"/>
                    <p:cNvSpPr/>
                    <p:nvPr/>
                  </p:nvSpPr>
                  <p:spPr>
                    <a:xfrm>
                      <a:off x="2000250" y="5033962"/>
                      <a:ext cx="82550" cy="31750"/>
                    </a:xfrm>
                    <a:custGeom>
                      <a:rect b="b" l="l" r="r" t="t"/>
                      <a:pathLst>
                        <a:path extrusionOk="0" h="60" w="156">
                          <a:moveTo>
                            <a:pt x="2" y="35"/>
                          </a:moveTo>
                          <a:lnTo>
                            <a:pt x="0" y="60"/>
                          </a:lnTo>
                          <a:lnTo>
                            <a:pt x="92" y="60"/>
                          </a:lnTo>
                          <a:lnTo>
                            <a:pt x="156" y="30"/>
                          </a:lnTo>
                          <a:lnTo>
                            <a:pt x="156" y="0"/>
                          </a:lnTo>
                          <a:lnTo>
                            <a:pt x="122" y="17"/>
                          </a:lnTo>
                          <a:lnTo>
                            <a:pt x="58" y="35"/>
                          </a:lnTo>
                          <a:lnTo>
                            <a:pt x="2" y="35"/>
                          </a:lnTo>
                          <a:close/>
                        </a:path>
                      </a:pathLst>
                    </a:custGeom>
                    <a:solidFill>
                      <a:srgbClr val="FFA040"/>
                    </a:solidFill>
                    <a:ln>
                      <a:noFill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2400" u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p:txBody>
                </p:sp>
              </p:grpSp>
            </p:grpSp>
            <p:sp>
              <p:nvSpPr>
                <p:cNvPr id="162" name="Google Shape;162;p16"/>
                <p:cNvSpPr/>
                <p:nvPr/>
              </p:nvSpPr>
              <p:spPr>
                <a:xfrm>
                  <a:off x="2014537" y="4752975"/>
                  <a:ext cx="936625" cy="555625"/>
                </a:xfrm>
                <a:custGeom>
                  <a:rect b="b" l="l" r="r" t="t"/>
                  <a:pathLst>
                    <a:path extrusionOk="0" h="1051" w="1768">
                      <a:moveTo>
                        <a:pt x="191" y="440"/>
                      </a:moveTo>
                      <a:lnTo>
                        <a:pt x="0" y="521"/>
                      </a:lnTo>
                      <a:lnTo>
                        <a:pt x="30" y="462"/>
                      </a:lnTo>
                      <a:lnTo>
                        <a:pt x="80" y="373"/>
                      </a:lnTo>
                      <a:lnTo>
                        <a:pt x="132" y="296"/>
                      </a:lnTo>
                      <a:lnTo>
                        <a:pt x="220" y="225"/>
                      </a:lnTo>
                      <a:lnTo>
                        <a:pt x="349" y="144"/>
                      </a:lnTo>
                      <a:lnTo>
                        <a:pt x="440" y="92"/>
                      </a:lnTo>
                      <a:lnTo>
                        <a:pt x="535" y="52"/>
                      </a:lnTo>
                      <a:lnTo>
                        <a:pt x="631" y="26"/>
                      </a:lnTo>
                      <a:lnTo>
                        <a:pt x="726" y="7"/>
                      </a:lnTo>
                      <a:lnTo>
                        <a:pt x="814" y="4"/>
                      </a:lnTo>
                      <a:lnTo>
                        <a:pt x="932" y="0"/>
                      </a:lnTo>
                      <a:lnTo>
                        <a:pt x="1042" y="7"/>
                      </a:lnTo>
                      <a:lnTo>
                        <a:pt x="1138" y="26"/>
                      </a:lnTo>
                      <a:lnTo>
                        <a:pt x="1247" y="85"/>
                      </a:lnTo>
                      <a:lnTo>
                        <a:pt x="1314" y="129"/>
                      </a:lnTo>
                      <a:lnTo>
                        <a:pt x="1401" y="195"/>
                      </a:lnTo>
                      <a:lnTo>
                        <a:pt x="1467" y="262"/>
                      </a:lnTo>
                      <a:lnTo>
                        <a:pt x="1489" y="300"/>
                      </a:lnTo>
                      <a:lnTo>
                        <a:pt x="1493" y="366"/>
                      </a:lnTo>
                      <a:lnTo>
                        <a:pt x="1493" y="414"/>
                      </a:lnTo>
                      <a:lnTo>
                        <a:pt x="1606" y="410"/>
                      </a:lnTo>
                      <a:lnTo>
                        <a:pt x="1591" y="429"/>
                      </a:lnTo>
                      <a:lnTo>
                        <a:pt x="1580" y="458"/>
                      </a:lnTo>
                      <a:lnTo>
                        <a:pt x="1577" y="499"/>
                      </a:lnTo>
                      <a:lnTo>
                        <a:pt x="1588" y="547"/>
                      </a:lnTo>
                      <a:lnTo>
                        <a:pt x="1614" y="572"/>
                      </a:lnTo>
                      <a:lnTo>
                        <a:pt x="1650" y="602"/>
                      </a:lnTo>
                      <a:lnTo>
                        <a:pt x="1720" y="624"/>
                      </a:lnTo>
                      <a:lnTo>
                        <a:pt x="1768" y="635"/>
                      </a:lnTo>
                      <a:lnTo>
                        <a:pt x="1724" y="704"/>
                      </a:lnTo>
                      <a:lnTo>
                        <a:pt x="1702" y="755"/>
                      </a:lnTo>
                      <a:lnTo>
                        <a:pt x="1687" y="795"/>
                      </a:lnTo>
                      <a:lnTo>
                        <a:pt x="1673" y="857"/>
                      </a:lnTo>
                      <a:lnTo>
                        <a:pt x="1665" y="905"/>
                      </a:lnTo>
                      <a:lnTo>
                        <a:pt x="1665" y="938"/>
                      </a:lnTo>
                      <a:lnTo>
                        <a:pt x="1628" y="979"/>
                      </a:lnTo>
                      <a:lnTo>
                        <a:pt x="1555" y="1051"/>
                      </a:lnTo>
                      <a:lnTo>
                        <a:pt x="1541" y="1033"/>
                      </a:lnTo>
                      <a:lnTo>
                        <a:pt x="1562" y="997"/>
                      </a:lnTo>
                      <a:lnTo>
                        <a:pt x="1577" y="960"/>
                      </a:lnTo>
                      <a:lnTo>
                        <a:pt x="1584" y="916"/>
                      </a:lnTo>
                      <a:lnTo>
                        <a:pt x="1588" y="857"/>
                      </a:lnTo>
                      <a:lnTo>
                        <a:pt x="1595" y="824"/>
                      </a:lnTo>
                      <a:lnTo>
                        <a:pt x="1584" y="806"/>
                      </a:lnTo>
                      <a:lnTo>
                        <a:pt x="1573" y="791"/>
                      </a:lnTo>
                      <a:lnTo>
                        <a:pt x="1541" y="791"/>
                      </a:lnTo>
                      <a:lnTo>
                        <a:pt x="1467" y="798"/>
                      </a:lnTo>
                      <a:lnTo>
                        <a:pt x="1401" y="809"/>
                      </a:lnTo>
                      <a:lnTo>
                        <a:pt x="1346" y="817"/>
                      </a:lnTo>
                      <a:lnTo>
                        <a:pt x="1306" y="820"/>
                      </a:lnTo>
                      <a:lnTo>
                        <a:pt x="1244" y="813"/>
                      </a:lnTo>
                      <a:lnTo>
                        <a:pt x="1218" y="806"/>
                      </a:lnTo>
                      <a:lnTo>
                        <a:pt x="1160" y="791"/>
                      </a:lnTo>
                      <a:lnTo>
                        <a:pt x="1134" y="777"/>
                      </a:lnTo>
                      <a:lnTo>
                        <a:pt x="1251" y="682"/>
                      </a:lnTo>
                      <a:lnTo>
                        <a:pt x="1299" y="667"/>
                      </a:lnTo>
                      <a:lnTo>
                        <a:pt x="1342" y="641"/>
                      </a:lnTo>
                      <a:lnTo>
                        <a:pt x="1360" y="617"/>
                      </a:lnTo>
                      <a:lnTo>
                        <a:pt x="1360" y="602"/>
                      </a:lnTo>
                      <a:lnTo>
                        <a:pt x="1327" y="565"/>
                      </a:lnTo>
                      <a:lnTo>
                        <a:pt x="1270" y="524"/>
                      </a:lnTo>
                      <a:lnTo>
                        <a:pt x="1181" y="458"/>
                      </a:lnTo>
                      <a:lnTo>
                        <a:pt x="1109" y="414"/>
                      </a:lnTo>
                      <a:lnTo>
                        <a:pt x="1094" y="407"/>
                      </a:lnTo>
                      <a:lnTo>
                        <a:pt x="1098" y="373"/>
                      </a:lnTo>
                      <a:lnTo>
                        <a:pt x="1090" y="337"/>
                      </a:lnTo>
                      <a:lnTo>
                        <a:pt x="1046" y="300"/>
                      </a:lnTo>
                      <a:lnTo>
                        <a:pt x="1016" y="264"/>
                      </a:lnTo>
                      <a:lnTo>
                        <a:pt x="972" y="236"/>
                      </a:lnTo>
                      <a:lnTo>
                        <a:pt x="928" y="214"/>
                      </a:lnTo>
                      <a:lnTo>
                        <a:pt x="884" y="203"/>
                      </a:lnTo>
                      <a:lnTo>
                        <a:pt x="840" y="203"/>
                      </a:lnTo>
                      <a:lnTo>
                        <a:pt x="804" y="217"/>
                      </a:lnTo>
                      <a:lnTo>
                        <a:pt x="771" y="232"/>
                      </a:lnTo>
                      <a:lnTo>
                        <a:pt x="741" y="232"/>
                      </a:lnTo>
                      <a:lnTo>
                        <a:pt x="690" y="254"/>
                      </a:lnTo>
                      <a:lnTo>
                        <a:pt x="664" y="275"/>
                      </a:lnTo>
                      <a:lnTo>
                        <a:pt x="715" y="271"/>
                      </a:lnTo>
                      <a:lnTo>
                        <a:pt x="682" y="292"/>
                      </a:lnTo>
                      <a:lnTo>
                        <a:pt x="638" y="307"/>
                      </a:lnTo>
                      <a:lnTo>
                        <a:pt x="597" y="318"/>
                      </a:lnTo>
                      <a:lnTo>
                        <a:pt x="546" y="329"/>
                      </a:lnTo>
                      <a:lnTo>
                        <a:pt x="498" y="348"/>
                      </a:lnTo>
                      <a:lnTo>
                        <a:pt x="427" y="388"/>
                      </a:lnTo>
                      <a:lnTo>
                        <a:pt x="382" y="429"/>
                      </a:lnTo>
                      <a:lnTo>
                        <a:pt x="335" y="454"/>
                      </a:lnTo>
                      <a:lnTo>
                        <a:pt x="312" y="480"/>
                      </a:lnTo>
                      <a:lnTo>
                        <a:pt x="305" y="517"/>
                      </a:lnTo>
                      <a:lnTo>
                        <a:pt x="294" y="565"/>
                      </a:lnTo>
                      <a:lnTo>
                        <a:pt x="290" y="605"/>
                      </a:lnTo>
                      <a:lnTo>
                        <a:pt x="312" y="620"/>
                      </a:lnTo>
                      <a:lnTo>
                        <a:pt x="294" y="667"/>
                      </a:lnTo>
                      <a:lnTo>
                        <a:pt x="265" y="759"/>
                      </a:lnTo>
                      <a:lnTo>
                        <a:pt x="220" y="850"/>
                      </a:lnTo>
                      <a:lnTo>
                        <a:pt x="183" y="894"/>
                      </a:lnTo>
                      <a:lnTo>
                        <a:pt x="132" y="898"/>
                      </a:lnTo>
                      <a:lnTo>
                        <a:pt x="73" y="905"/>
                      </a:lnTo>
                      <a:lnTo>
                        <a:pt x="26" y="913"/>
                      </a:lnTo>
                      <a:lnTo>
                        <a:pt x="56" y="865"/>
                      </a:lnTo>
                      <a:lnTo>
                        <a:pt x="77" y="820"/>
                      </a:lnTo>
                      <a:lnTo>
                        <a:pt x="99" y="785"/>
                      </a:lnTo>
                      <a:lnTo>
                        <a:pt x="117" y="722"/>
                      </a:lnTo>
                      <a:lnTo>
                        <a:pt x="132" y="674"/>
                      </a:lnTo>
                      <a:lnTo>
                        <a:pt x="143" y="620"/>
                      </a:lnTo>
                      <a:lnTo>
                        <a:pt x="154" y="580"/>
                      </a:lnTo>
                      <a:lnTo>
                        <a:pt x="172" y="543"/>
                      </a:lnTo>
                      <a:lnTo>
                        <a:pt x="183" y="502"/>
                      </a:lnTo>
                      <a:lnTo>
                        <a:pt x="191" y="440"/>
                      </a:lnTo>
                      <a:close/>
                    </a:path>
                  </a:pathLst>
                </a:custGeom>
                <a:solidFill>
                  <a:srgbClr val="FFA040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2400" u="none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endParaRPr>
                </a:p>
              </p:txBody>
            </p:sp>
          </p:grpSp>
          <p:sp>
            <p:nvSpPr>
              <p:cNvPr id="163" name="Google Shape;163;p16"/>
              <p:cNvSpPr/>
              <p:nvPr/>
            </p:nvSpPr>
            <p:spPr>
              <a:xfrm>
                <a:off x="1803400" y="4594225"/>
                <a:ext cx="1249362" cy="693737"/>
              </a:xfrm>
              <a:custGeom>
                <a:rect b="b" l="l" r="r" t="t"/>
                <a:pathLst>
                  <a:path extrusionOk="0" h="1311" w="2361">
                    <a:moveTo>
                      <a:pt x="231" y="1235"/>
                    </a:moveTo>
                    <a:lnTo>
                      <a:pt x="183" y="1262"/>
                    </a:lnTo>
                    <a:lnTo>
                      <a:pt x="136" y="1286"/>
                    </a:lnTo>
                    <a:lnTo>
                      <a:pt x="7" y="1311"/>
                    </a:lnTo>
                    <a:lnTo>
                      <a:pt x="0" y="1216"/>
                    </a:lnTo>
                    <a:lnTo>
                      <a:pt x="15" y="1066"/>
                    </a:lnTo>
                    <a:lnTo>
                      <a:pt x="84" y="960"/>
                    </a:lnTo>
                    <a:lnTo>
                      <a:pt x="130" y="864"/>
                    </a:lnTo>
                    <a:lnTo>
                      <a:pt x="162" y="816"/>
                    </a:lnTo>
                    <a:lnTo>
                      <a:pt x="167" y="694"/>
                    </a:lnTo>
                    <a:lnTo>
                      <a:pt x="189" y="646"/>
                    </a:lnTo>
                    <a:lnTo>
                      <a:pt x="258" y="506"/>
                    </a:lnTo>
                    <a:lnTo>
                      <a:pt x="299" y="440"/>
                    </a:lnTo>
                    <a:lnTo>
                      <a:pt x="315" y="414"/>
                    </a:lnTo>
                    <a:lnTo>
                      <a:pt x="374" y="414"/>
                    </a:lnTo>
                    <a:lnTo>
                      <a:pt x="406" y="338"/>
                    </a:lnTo>
                    <a:lnTo>
                      <a:pt x="417" y="363"/>
                    </a:lnTo>
                    <a:lnTo>
                      <a:pt x="433" y="359"/>
                    </a:lnTo>
                    <a:lnTo>
                      <a:pt x="464" y="257"/>
                    </a:lnTo>
                    <a:lnTo>
                      <a:pt x="510" y="210"/>
                    </a:lnTo>
                    <a:lnTo>
                      <a:pt x="501" y="323"/>
                    </a:lnTo>
                    <a:lnTo>
                      <a:pt x="591" y="273"/>
                    </a:lnTo>
                    <a:lnTo>
                      <a:pt x="693" y="207"/>
                    </a:lnTo>
                    <a:lnTo>
                      <a:pt x="767" y="145"/>
                    </a:lnTo>
                    <a:lnTo>
                      <a:pt x="774" y="185"/>
                    </a:lnTo>
                    <a:lnTo>
                      <a:pt x="827" y="159"/>
                    </a:lnTo>
                    <a:lnTo>
                      <a:pt x="870" y="115"/>
                    </a:lnTo>
                    <a:lnTo>
                      <a:pt x="898" y="126"/>
                    </a:lnTo>
                    <a:lnTo>
                      <a:pt x="928" y="155"/>
                    </a:lnTo>
                    <a:lnTo>
                      <a:pt x="961" y="112"/>
                    </a:lnTo>
                    <a:lnTo>
                      <a:pt x="1035" y="52"/>
                    </a:lnTo>
                    <a:lnTo>
                      <a:pt x="1005" y="122"/>
                    </a:lnTo>
                    <a:lnTo>
                      <a:pt x="1031" y="96"/>
                    </a:lnTo>
                    <a:lnTo>
                      <a:pt x="1127" y="8"/>
                    </a:lnTo>
                    <a:lnTo>
                      <a:pt x="1073" y="61"/>
                    </a:lnTo>
                    <a:lnTo>
                      <a:pt x="1071" y="96"/>
                    </a:lnTo>
                    <a:lnTo>
                      <a:pt x="1105" y="85"/>
                    </a:lnTo>
                    <a:lnTo>
                      <a:pt x="1130" y="81"/>
                    </a:lnTo>
                    <a:lnTo>
                      <a:pt x="1180" y="42"/>
                    </a:lnTo>
                    <a:lnTo>
                      <a:pt x="1240" y="4"/>
                    </a:lnTo>
                    <a:lnTo>
                      <a:pt x="1175" y="56"/>
                    </a:lnTo>
                    <a:lnTo>
                      <a:pt x="1167" y="75"/>
                    </a:lnTo>
                    <a:lnTo>
                      <a:pt x="1186" y="74"/>
                    </a:lnTo>
                    <a:lnTo>
                      <a:pt x="1258" y="48"/>
                    </a:lnTo>
                    <a:lnTo>
                      <a:pt x="1318" y="0"/>
                    </a:lnTo>
                    <a:lnTo>
                      <a:pt x="1284" y="56"/>
                    </a:lnTo>
                    <a:lnTo>
                      <a:pt x="1328" y="48"/>
                    </a:lnTo>
                    <a:lnTo>
                      <a:pt x="1397" y="37"/>
                    </a:lnTo>
                    <a:lnTo>
                      <a:pt x="1535" y="41"/>
                    </a:lnTo>
                    <a:lnTo>
                      <a:pt x="1581" y="45"/>
                    </a:lnTo>
                    <a:lnTo>
                      <a:pt x="1619" y="53"/>
                    </a:lnTo>
                    <a:lnTo>
                      <a:pt x="1654" y="67"/>
                    </a:lnTo>
                    <a:lnTo>
                      <a:pt x="1691" y="81"/>
                    </a:lnTo>
                    <a:lnTo>
                      <a:pt x="1805" y="56"/>
                    </a:lnTo>
                    <a:lnTo>
                      <a:pt x="1875" y="89"/>
                    </a:lnTo>
                    <a:lnTo>
                      <a:pt x="1927" y="126"/>
                    </a:lnTo>
                    <a:lnTo>
                      <a:pt x="1952" y="123"/>
                    </a:lnTo>
                    <a:lnTo>
                      <a:pt x="2000" y="94"/>
                    </a:lnTo>
                    <a:lnTo>
                      <a:pt x="2017" y="137"/>
                    </a:lnTo>
                    <a:lnTo>
                      <a:pt x="1984" y="175"/>
                    </a:lnTo>
                    <a:lnTo>
                      <a:pt x="2026" y="207"/>
                    </a:lnTo>
                    <a:lnTo>
                      <a:pt x="2048" y="204"/>
                    </a:lnTo>
                    <a:lnTo>
                      <a:pt x="2139" y="144"/>
                    </a:lnTo>
                    <a:lnTo>
                      <a:pt x="2180" y="90"/>
                    </a:lnTo>
                    <a:lnTo>
                      <a:pt x="2213" y="8"/>
                    </a:lnTo>
                    <a:lnTo>
                      <a:pt x="2176" y="149"/>
                    </a:lnTo>
                    <a:lnTo>
                      <a:pt x="2067" y="277"/>
                    </a:lnTo>
                    <a:lnTo>
                      <a:pt x="2143" y="392"/>
                    </a:lnTo>
                    <a:lnTo>
                      <a:pt x="2154" y="370"/>
                    </a:lnTo>
                    <a:lnTo>
                      <a:pt x="2237" y="352"/>
                    </a:lnTo>
                    <a:lnTo>
                      <a:pt x="2255" y="368"/>
                    </a:lnTo>
                    <a:lnTo>
                      <a:pt x="2183" y="451"/>
                    </a:lnTo>
                    <a:lnTo>
                      <a:pt x="2234" y="484"/>
                    </a:lnTo>
                    <a:lnTo>
                      <a:pt x="2361" y="431"/>
                    </a:lnTo>
                    <a:lnTo>
                      <a:pt x="2079" y="912"/>
                    </a:lnTo>
                    <a:lnTo>
                      <a:pt x="2029" y="893"/>
                    </a:lnTo>
                    <a:lnTo>
                      <a:pt x="1976" y="844"/>
                    </a:lnTo>
                    <a:lnTo>
                      <a:pt x="1976" y="736"/>
                    </a:lnTo>
                    <a:lnTo>
                      <a:pt x="2006" y="714"/>
                    </a:lnTo>
                    <a:lnTo>
                      <a:pt x="1881" y="713"/>
                    </a:lnTo>
                    <a:lnTo>
                      <a:pt x="1881" y="586"/>
                    </a:lnTo>
                    <a:lnTo>
                      <a:pt x="1750" y="470"/>
                    </a:lnTo>
                    <a:lnTo>
                      <a:pt x="1639" y="388"/>
                    </a:lnTo>
                    <a:lnTo>
                      <a:pt x="1530" y="330"/>
                    </a:lnTo>
                    <a:lnTo>
                      <a:pt x="1331" y="316"/>
                    </a:lnTo>
                    <a:lnTo>
                      <a:pt x="1177" y="316"/>
                    </a:lnTo>
                    <a:lnTo>
                      <a:pt x="1015" y="337"/>
                    </a:lnTo>
                    <a:lnTo>
                      <a:pt x="867" y="381"/>
                    </a:lnTo>
                    <a:lnTo>
                      <a:pt x="727" y="460"/>
                    </a:lnTo>
                    <a:lnTo>
                      <a:pt x="596" y="558"/>
                    </a:lnTo>
                    <a:lnTo>
                      <a:pt x="531" y="611"/>
                    </a:lnTo>
                    <a:lnTo>
                      <a:pt x="451" y="743"/>
                    </a:lnTo>
                    <a:lnTo>
                      <a:pt x="429" y="807"/>
                    </a:lnTo>
                    <a:lnTo>
                      <a:pt x="391" y="866"/>
                    </a:lnTo>
                    <a:lnTo>
                      <a:pt x="376" y="866"/>
                    </a:lnTo>
                    <a:lnTo>
                      <a:pt x="374" y="892"/>
                    </a:lnTo>
                    <a:lnTo>
                      <a:pt x="354" y="930"/>
                    </a:lnTo>
                    <a:lnTo>
                      <a:pt x="344" y="930"/>
                    </a:lnTo>
                    <a:lnTo>
                      <a:pt x="345" y="963"/>
                    </a:lnTo>
                    <a:lnTo>
                      <a:pt x="338" y="999"/>
                    </a:lnTo>
                    <a:lnTo>
                      <a:pt x="316" y="1025"/>
                    </a:lnTo>
                    <a:lnTo>
                      <a:pt x="297" y="1055"/>
                    </a:lnTo>
                    <a:lnTo>
                      <a:pt x="257" y="1114"/>
                    </a:lnTo>
                    <a:lnTo>
                      <a:pt x="299" y="1143"/>
                    </a:lnTo>
                    <a:lnTo>
                      <a:pt x="268" y="1154"/>
                    </a:lnTo>
                    <a:lnTo>
                      <a:pt x="247" y="1201"/>
                    </a:lnTo>
                    <a:lnTo>
                      <a:pt x="269" y="1192"/>
                    </a:lnTo>
                    <a:lnTo>
                      <a:pt x="231" y="1235"/>
                    </a:lnTo>
                    <a:close/>
                  </a:path>
                </a:pathLst>
              </a:custGeom>
              <a:solidFill>
                <a:srgbClr val="40200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64" name="Google Shape;164;p16"/>
              <p:cNvSpPr/>
              <p:nvPr/>
            </p:nvSpPr>
            <p:spPr>
              <a:xfrm>
                <a:off x="2170112" y="4872037"/>
                <a:ext cx="436562" cy="203200"/>
              </a:xfrm>
              <a:custGeom>
                <a:rect b="b" l="l" r="r" t="t"/>
                <a:pathLst>
                  <a:path extrusionOk="0" h="383" w="824">
                    <a:moveTo>
                      <a:pt x="0" y="285"/>
                    </a:moveTo>
                    <a:lnTo>
                      <a:pt x="15" y="240"/>
                    </a:lnTo>
                    <a:lnTo>
                      <a:pt x="66" y="196"/>
                    </a:lnTo>
                    <a:lnTo>
                      <a:pt x="125" y="152"/>
                    </a:lnTo>
                    <a:lnTo>
                      <a:pt x="172" y="123"/>
                    </a:lnTo>
                    <a:lnTo>
                      <a:pt x="222" y="100"/>
                    </a:lnTo>
                    <a:lnTo>
                      <a:pt x="285" y="76"/>
                    </a:lnTo>
                    <a:lnTo>
                      <a:pt x="359" y="58"/>
                    </a:lnTo>
                    <a:lnTo>
                      <a:pt x="425" y="40"/>
                    </a:lnTo>
                    <a:lnTo>
                      <a:pt x="469" y="26"/>
                    </a:lnTo>
                    <a:lnTo>
                      <a:pt x="531" y="7"/>
                    </a:lnTo>
                    <a:lnTo>
                      <a:pt x="579" y="0"/>
                    </a:lnTo>
                    <a:lnTo>
                      <a:pt x="629" y="0"/>
                    </a:lnTo>
                    <a:lnTo>
                      <a:pt x="670" y="26"/>
                    </a:lnTo>
                    <a:lnTo>
                      <a:pt x="710" y="58"/>
                    </a:lnTo>
                    <a:lnTo>
                      <a:pt x="747" y="97"/>
                    </a:lnTo>
                    <a:lnTo>
                      <a:pt x="795" y="126"/>
                    </a:lnTo>
                    <a:lnTo>
                      <a:pt x="824" y="148"/>
                    </a:lnTo>
                    <a:lnTo>
                      <a:pt x="801" y="182"/>
                    </a:lnTo>
                    <a:lnTo>
                      <a:pt x="747" y="156"/>
                    </a:lnTo>
                    <a:lnTo>
                      <a:pt x="683" y="123"/>
                    </a:lnTo>
                    <a:lnTo>
                      <a:pt x="639" y="104"/>
                    </a:lnTo>
                    <a:lnTo>
                      <a:pt x="582" y="83"/>
                    </a:lnTo>
                    <a:lnTo>
                      <a:pt x="542" y="81"/>
                    </a:lnTo>
                    <a:lnTo>
                      <a:pt x="501" y="83"/>
                    </a:lnTo>
                    <a:lnTo>
                      <a:pt x="472" y="96"/>
                    </a:lnTo>
                    <a:lnTo>
                      <a:pt x="424" y="123"/>
                    </a:lnTo>
                    <a:lnTo>
                      <a:pt x="369" y="152"/>
                    </a:lnTo>
                    <a:lnTo>
                      <a:pt x="322" y="178"/>
                    </a:lnTo>
                    <a:lnTo>
                      <a:pt x="273" y="205"/>
                    </a:lnTo>
                    <a:lnTo>
                      <a:pt x="225" y="237"/>
                    </a:lnTo>
                    <a:lnTo>
                      <a:pt x="194" y="263"/>
                    </a:lnTo>
                    <a:lnTo>
                      <a:pt x="154" y="287"/>
                    </a:lnTo>
                    <a:lnTo>
                      <a:pt x="107" y="320"/>
                    </a:lnTo>
                    <a:lnTo>
                      <a:pt x="55" y="353"/>
                    </a:lnTo>
                    <a:lnTo>
                      <a:pt x="11" y="383"/>
                    </a:lnTo>
                    <a:lnTo>
                      <a:pt x="0" y="372"/>
                    </a:lnTo>
                    <a:lnTo>
                      <a:pt x="0" y="335"/>
                    </a:lnTo>
                    <a:lnTo>
                      <a:pt x="0" y="285"/>
                    </a:lnTo>
                    <a:close/>
                  </a:path>
                </a:pathLst>
              </a:custGeom>
              <a:solidFill>
                <a:srgbClr val="C0600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sp>
            <p:nvSpPr>
              <p:cNvPr id="165" name="Google Shape;165;p16"/>
              <p:cNvSpPr/>
              <p:nvPr/>
            </p:nvSpPr>
            <p:spPr>
              <a:xfrm>
                <a:off x="2168525" y="4921250"/>
                <a:ext cx="195262" cy="155575"/>
              </a:xfrm>
              <a:custGeom>
                <a:rect b="b" l="l" r="r" t="t"/>
                <a:pathLst>
                  <a:path extrusionOk="0" h="294" w="369">
                    <a:moveTo>
                      <a:pt x="369" y="1"/>
                    </a:moveTo>
                    <a:lnTo>
                      <a:pt x="336" y="31"/>
                    </a:lnTo>
                    <a:lnTo>
                      <a:pt x="298" y="52"/>
                    </a:lnTo>
                    <a:lnTo>
                      <a:pt x="249" y="76"/>
                    </a:lnTo>
                    <a:lnTo>
                      <a:pt x="190" y="109"/>
                    </a:lnTo>
                    <a:lnTo>
                      <a:pt x="153" y="133"/>
                    </a:lnTo>
                    <a:lnTo>
                      <a:pt x="128" y="154"/>
                    </a:lnTo>
                    <a:lnTo>
                      <a:pt x="116" y="172"/>
                    </a:lnTo>
                    <a:lnTo>
                      <a:pt x="116" y="183"/>
                    </a:lnTo>
                    <a:lnTo>
                      <a:pt x="128" y="187"/>
                    </a:lnTo>
                    <a:lnTo>
                      <a:pt x="140" y="187"/>
                    </a:lnTo>
                    <a:lnTo>
                      <a:pt x="156" y="183"/>
                    </a:lnTo>
                    <a:lnTo>
                      <a:pt x="175" y="176"/>
                    </a:lnTo>
                    <a:lnTo>
                      <a:pt x="199" y="170"/>
                    </a:lnTo>
                    <a:lnTo>
                      <a:pt x="188" y="179"/>
                    </a:lnTo>
                    <a:lnTo>
                      <a:pt x="167" y="202"/>
                    </a:lnTo>
                    <a:lnTo>
                      <a:pt x="149" y="216"/>
                    </a:lnTo>
                    <a:lnTo>
                      <a:pt x="123" y="237"/>
                    </a:lnTo>
                    <a:lnTo>
                      <a:pt x="99" y="252"/>
                    </a:lnTo>
                    <a:lnTo>
                      <a:pt x="70" y="272"/>
                    </a:lnTo>
                    <a:lnTo>
                      <a:pt x="45" y="285"/>
                    </a:lnTo>
                    <a:lnTo>
                      <a:pt x="21" y="294"/>
                    </a:lnTo>
                    <a:lnTo>
                      <a:pt x="0" y="294"/>
                    </a:lnTo>
                    <a:lnTo>
                      <a:pt x="4" y="268"/>
                    </a:lnTo>
                    <a:lnTo>
                      <a:pt x="8" y="238"/>
                    </a:lnTo>
                    <a:lnTo>
                      <a:pt x="18" y="199"/>
                    </a:lnTo>
                    <a:lnTo>
                      <a:pt x="29" y="172"/>
                    </a:lnTo>
                    <a:lnTo>
                      <a:pt x="40" y="154"/>
                    </a:lnTo>
                    <a:lnTo>
                      <a:pt x="62" y="135"/>
                    </a:lnTo>
                    <a:lnTo>
                      <a:pt x="89" y="117"/>
                    </a:lnTo>
                    <a:lnTo>
                      <a:pt x="123" y="95"/>
                    </a:lnTo>
                    <a:lnTo>
                      <a:pt x="153" y="76"/>
                    </a:lnTo>
                    <a:lnTo>
                      <a:pt x="186" y="57"/>
                    </a:lnTo>
                    <a:lnTo>
                      <a:pt x="218" y="41"/>
                    </a:lnTo>
                    <a:lnTo>
                      <a:pt x="245" y="26"/>
                    </a:lnTo>
                    <a:lnTo>
                      <a:pt x="266" y="12"/>
                    </a:lnTo>
                    <a:lnTo>
                      <a:pt x="280" y="9"/>
                    </a:lnTo>
                    <a:lnTo>
                      <a:pt x="298" y="5"/>
                    </a:lnTo>
                    <a:lnTo>
                      <a:pt x="320" y="1"/>
                    </a:lnTo>
                    <a:lnTo>
                      <a:pt x="342" y="0"/>
                    </a:lnTo>
                    <a:lnTo>
                      <a:pt x="369" y="1"/>
                    </a:lnTo>
                    <a:close/>
                  </a:path>
                </a:pathLst>
              </a:custGeom>
              <a:solidFill>
                <a:srgbClr val="603000"/>
              </a:solidFill>
              <a:ln>
                <a:noFill/>
              </a:ln>
            </p:spPr>
            <p:txBody>
              <a:bodyPr anchorCtr="0" anchor="t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i="0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grpSp>
            <p:nvGrpSpPr>
              <p:cNvPr id="166" name="Google Shape;166;p16"/>
              <p:cNvGrpSpPr/>
              <p:nvPr/>
            </p:nvGrpSpPr>
            <p:grpSpPr>
              <a:xfrm>
                <a:off x="1852612" y="4789487"/>
                <a:ext cx="890588" cy="593725"/>
                <a:chOff x="1852612" y="4789487"/>
                <a:chExt cx="890588" cy="593725"/>
              </a:xfrm>
            </p:grpSpPr>
            <p:sp>
              <p:nvSpPr>
                <p:cNvPr id="167" name="Google Shape;167;p16"/>
                <p:cNvSpPr/>
                <p:nvPr/>
              </p:nvSpPr>
              <p:spPr>
                <a:xfrm>
                  <a:off x="1852612" y="4789487"/>
                  <a:ext cx="792162" cy="593725"/>
                </a:xfrm>
                <a:custGeom>
                  <a:rect b="b" l="l" r="r" t="t"/>
                  <a:pathLst>
                    <a:path extrusionOk="0" h="1121" w="1497">
                      <a:moveTo>
                        <a:pt x="0" y="1110"/>
                      </a:moveTo>
                      <a:lnTo>
                        <a:pt x="23" y="1121"/>
                      </a:lnTo>
                      <a:lnTo>
                        <a:pt x="63" y="1121"/>
                      </a:lnTo>
                      <a:lnTo>
                        <a:pt x="104" y="1110"/>
                      </a:lnTo>
                      <a:lnTo>
                        <a:pt x="148" y="1077"/>
                      </a:lnTo>
                      <a:lnTo>
                        <a:pt x="188" y="1048"/>
                      </a:lnTo>
                      <a:lnTo>
                        <a:pt x="218" y="1011"/>
                      </a:lnTo>
                      <a:lnTo>
                        <a:pt x="251" y="970"/>
                      </a:lnTo>
                      <a:lnTo>
                        <a:pt x="284" y="927"/>
                      </a:lnTo>
                      <a:lnTo>
                        <a:pt x="321" y="879"/>
                      </a:lnTo>
                      <a:lnTo>
                        <a:pt x="347" y="840"/>
                      </a:lnTo>
                      <a:lnTo>
                        <a:pt x="368" y="788"/>
                      </a:lnTo>
                      <a:lnTo>
                        <a:pt x="400" y="722"/>
                      </a:lnTo>
                      <a:lnTo>
                        <a:pt x="418" y="678"/>
                      </a:lnTo>
                      <a:lnTo>
                        <a:pt x="433" y="634"/>
                      </a:lnTo>
                      <a:lnTo>
                        <a:pt x="448" y="604"/>
                      </a:lnTo>
                      <a:lnTo>
                        <a:pt x="481" y="575"/>
                      </a:lnTo>
                      <a:lnTo>
                        <a:pt x="510" y="532"/>
                      </a:lnTo>
                      <a:lnTo>
                        <a:pt x="532" y="502"/>
                      </a:lnTo>
                      <a:lnTo>
                        <a:pt x="555" y="465"/>
                      </a:lnTo>
                      <a:lnTo>
                        <a:pt x="573" y="429"/>
                      </a:lnTo>
                      <a:lnTo>
                        <a:pt x="591" y="392"/>
                      </a:lnTo>
                      <a:lnTo>
                        <a:pt x="614" y="351"/>
                      </a:lnTo>
                      <a:lnTo>
                        <a:pt x="639" y="318"/>
                      </a:lnTo>
                      <a:lnTo>
                        <a:pt x="684" y="279"/>
                      </a:lnTo>
                      <a:lnTo>
                        <a:pt x="738" y="238"/>
                      </a:lnTo>
                      <a:lnTo>
                        <a:pt x="786" y="199"/>
                      </a:lnTo>
                      <a:lnTo>
                        <a:pt x="837" y="166"/>
                      </a:lnTo>
                      <a:lnTo>
                        <a:pt x="885" y="140"/>
                      </a:lnTo>
                      <a:lnTo>
                        <a:pt x="955" y="118"/>
                      </a:lnTo>
                      <a:lnTo>
                        <a:pt x="1025" y="96"/>
                      </a:lnTo>
                      <a:lnTo>
                        <a:pt x="1077" y="85"/>
                      </a:lnTo>
                      <a:lnTo>
                        <a:pt x="1120" y="77"/>
                      </a:lnTo>
                      <a:lnTo>
                        <a:pt x="1174" y="77"/>
                      </a:lnTo>
                      <a:lnTo>
                        <a:pt x="1222" y="85"/>
                      </a:lnTo>
                      <a:lnTo>
                        <a:pt x="1270" y="100"/>
                      </a:lnTo>
                      <a:lnTo>
                        <a:pt x="1321" y="118"/>
                      </a:lnTo>
                      <a:lnTo>
                        <a:pt x="1369" y="140"/>
                      </a:lnTo>
                      <a:lnTo>
                        <a:pt x="1406" y="158"/>
                      </a:lnTo>
                      <a:lnTo>
                        <a:pt x="1443" y="173"/>
                      </a:lnTo>
                      <a:lnTo>
                        <a:pt x="1472" y="192"/>
                      </a:lnTo>
                      <a:lnTo>
                        <a:pt x="1497" y="216"/>
                      </a:lnTo>
                      <a:lnTo>
                        <a:pt x="1497" y="195"/>
                      </a:lnTo>
                      <a:lnTo>
                        <a:pt x="1497" y="181"/>
                      </a:lnTo>
                      <a:lnTo>
                        <a:pt x="1497" y="166"/>
                      </a:lnTo>
                      <a:lnTo>
                        <a:pt x="1454" y="140"/>
                      </a:lnTo>
                      <a:lnTo>
                        <a:pt x="1373" y="107"/>
                      </a:lnTo>
                      <a:lnTo>
                        <a:pt x="1321" y="85"/>
                      </a:lnTo>
                      <a:lnTo>
                        <a:pt x="1281" y="63"/>
                      </a:lnTo>
                      <a:lnTo>
                        <a:pt x="1259" y="48"/>
                      </a:lnTo>
                      <a:lnTo>
                        <a:pt x="1244" y="37"/>
                      </a:lnTo>
                      <a:lnTo>
                        <a:pt x="1273" y="37"/>
                      </a:lnTo>
                      <a:lnTo>
                        <a:pt x="1310" y="44"/>
                      </a:lnTo>
                      <a:lnTo>
                        <a:pt x="1358" y="48"/>
                      </a:lnTo>
                      <a:lnTo>
                        <a:pt x="1388" y="48"/>
                      </a:lnTo>
                      <a:lnTo>
                        <a:pt x="1428" y="44"/>
                      </a:lnTo>
                      <a:lnTo>
                        <a:pt x="1439" y="44"/>
                      </a:lnTo>
                      <a:lnTo>
                        <a:pt x="1458" y="59"/>
                      </a:lnTo>
                      <a:lnTo>
                        <a:pt x="1461" y="66"/>
                      </a:lnTo>
                      <a:lnTo>
                        <a:pt x="1469" y="85"/>
                      </a:lnTo>
                      <a:lnTo>
                        <a:pt x="1472" y="59"/>
                      </a:lnTo>
                      <a:lnTo>
                        <a:pt x="1450" y="37"/>
                      </a:lnTo>
                      <a:lnTo>
                        <a:pt x="1424" y="26"/>
                      </a:lnTo>
                      <a:lnTo>
                        <a:pt x="1395" y="15"/>
                      </a:lnTo>
                      <a:lnTo>
                        <a:pt x="1358" y="7"/>
                      </a:lnTo>
                      <a:lnTo>
                        <a:pt x="1321" y="4"/>
                      </a:lnTo>
                      <a:lnTo>
                        <a:pt x="1288" y="0"/>
                      </a:lnTo>
                      <a:lnTo>
                        <a:pt x="1251" y="0"/>
                      </a:lnTo>
                      <a:lnTo>
                        <a:pt x="1218" y="7"/>
                      </a:lnTo>
                      <a:lnTo>
                        <a:pt x="1181" y="26"/>
                      </a:lnTo>
                      <a:lnTo>
                        <a:pt x="1152" y="37"/>
                      </a:lnTo>
                      <a:lnTo>
                        <a:pt x="1110" y="52"/>
                      </a:lnTo>
                      <a:lnTo>
                        <a:pt x="1073" y="59"/>
                      </a:lnTo>
                      <a:lnTo>
                        <a:pt x="1029" y="70"/>
                      </a:lnTo>
                      <a:lnTo>
                        <a:pt x="985" y="85"/>
                      </a:lnTo>
                      <a:lnTo>
                        <a:pt x="926" y="103"/>
                      </a:lnTo>
                      <a:lnTo>
                        <a:pt x="889" y="114"/>
                      </a:lnTo>
                      <a:lnTo>
                        <a:pt x="859" y="125"/>
                      </a:lnTo>
                      <a:lnTo>
                        <a:pt x="815" y="140"/>
                      </a:lnTo>
                      <a:lnTo>
                        <a:pt x="778" y="155"/>
                      </a:lnTo>
                      <a:lnTo>
                        <a:pt x="745" y="184"/>
                      </a:lnTo>
                      <a:lnTo>
                        <a:pt x="720" y="213"/>
                      </a:lnTo>
                      <a:lnTo>
                        <a:pt x="676" y="242"/>
                      </a:lnTo>
                      <a:lnTo>
                        <a:pt x="636" y="285"/>
                      </a:lnTo>
                      <a:lnTo>
                        <a:pt x="591" y="322"/>
                      </a:lnTo>
                      <a:lnTo>
                        <a:pt x="566" y="359"/>
                      </a:lnTo>
                      <a:lnTo>
                        <a:pt x="532" y="403"/>
                      </a:lnTo>
                      <a:lnTo>
                        <a:pt x="507" y="440"/>
                      </a:lnTo>
                      <a:lnTo>
                        <a:pt x="473" y="484"/>
                      </a:lnTo>
                      <a:lnTo>
                        <a:pt x="444" y="535"/>
                      </a:lnTo>
                      <a:lnTo>
                        <a:pt x="418" y="578"/>
                      </a:lnTo>
                      <a:lnTo>
                        <a:pt x="400" y="608"/>
                      </a:lnTo>
                      <a:lnTo>
                        <a:pt x="375" y="652"/>
                      </a:lnTo>
                      <a:lnTo>
                        <a:pt x="362" y="685"/>
                      </a:lnTo>
                      <a:lnTo>
                        <a:pt x="340" y="733"/>
                      </a:lnTo>
                      <a:lnTo>
                        <a:pt x="314" y="777"/>
                      </a:lnTo>
                      <a:lnTo>
                        <a:pt x="295" y="822"/>
                      </a:lnTo>
                      <a:lnTo>
                        <a:pt x="284" y="850"/>
                      </a:lnTo>
                      <a:lnTo>
                        <a:pt x="270" y="879"/>
                      </a:lnTo>
                      <a:lnTo>
                        <a:pt x="251" y="909"/>
                      </a:lnTo>
                      <a:lnTo>
                        <a:pt x="225" y="927"/>
                      </a:lnTo>
                      <a:lnTo>
                        <a:pt x="192" y="948"/>
                      </a:lnTo>
                      <a:lnTo>
                        <a:pt x="163" y="989"/>
                      </a:lnTo>
                      <a:lnTo>
                        <a:pt x="141" y="1018"/>
                      </a:lnTo>
                      <a:lnTo>
                        <a:pt x="111" y="1033"/>
                      </a:lnTo>
                      <a:lnTo>
                        <a:pt x="78" y="1051"/>
                      </a:lnTo>
                      <a:lnTo>
                        <a:pt x="0" y="1110"/>
                      </a:lnTo>
                      <a:close/>
                    </a:path>
                  </a:pathLst>
                </a:custGeom>
                <a:solidFill>
                  <a:srgbClr val="201000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2400" u="none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endParaRPr>
                </a:p>
              </p:txBody>
            </p:sp>
            <p:sp>
              <p:nvSpPr>
                <p:cNvPr id="168" name="Google Shape;168;p16"/>
                <p:cNvSpPr/>
                <p:nvPr/>
              </p:nvSpPr>
              <p:spPr>
                <a:xfrm>
                  <a:off x="2355850" y="4854575"/>
                  <a:ext cx="387350" cy="163512"/>
                </a:xfrm>
                <a:custGeom>
                  <a:rect b="b" l="l" r="r" t="t"/>
                  <a:pathLst>
                    <a:path extrusionOk="0" h="310" w="731">
                      <a:moveTo>
                        <a:pt x="466" y="184"/>
                      </a:moveTo>
                      <a:lnTo>
                        <a:pt x="595" y="251"/>
                      </a:lnTo>
                      <a:lnTo>
                        <a:pt x="637" y="287"/>
                      </a:lnTo>
                      <a:lnTo>
                        <a:pt x="689" y="310"/>
                      </a:lnTo>
                      <a:lnTo>
                        <a:pt x="731" y="310"/>
                      </a:lnTo>
                      <a:lnTo>
                        <a:pt x="665" y="276"/>
                      </a:lnTo>
                      <a:lnTo>
                        <a:pt x="526" y="192"/>
                      </a:lnTo>
                      <a:lnTo>
                        <a:pt x="481" y="161"/>
                      </a:lnTo>
                      <a:lnTo>
                        <a:pt x="438" y="133"/>
                      </a:lnTo>
                      <a:lnTo>
                        <a:pt x="406" y="104"/>
                      </a:lnTo>
                      <a:lnTo>
                        <a:pt x="379" y="76"/>
                      </a:lnTo>
                      <a:lnTo>
                        <a:pt x="344" y="44"/>
                      </a:lnTo>
                      <a:lnTo>
                        <a:pt x="326" y="36"/>
                      </a:lnTo>
                      <a:lnTo>
                        <a:pt x="280" y="12"/>
                      </a:lnTo>
                      <a:lnTo>
                        <a:pt x="235" y="0"/>
                      </a:lnTo>
                      <a:lnTo>
                        <a:pt x="189" y="3"/>
                      </a:lnTo>
                      <a:lnTo>
                        <a:pt x="130" y="24"/>
                      </a:lnTo>
                      <a:lnTo>
                        <a:pt x="102" y="28"/>
                      </a:lnTo>
                      <a:lnTo>
                        <a:pt x="55" y="52"/>
                      </a:lnTo>
                      <a:lnTo>
                        <a:pt x="0" y="91"/>
                      </a:lnTo>
                      <a:lnTo>
                        <a:pt x="37" y="91"/>
                      </a:lnTo>
                      <a:lnTo>
                        <a:pt x="98" y="76"/>
                      </a:lnTo>
                      <a:lnTo>
                        <a:pt x="159" y="57"/>
                      </a:lnTo>
                      <a:lnTo>
                        <a:pt x="198" y="44"/>
                      </a:lnTo>
                      <a:lnTo>
                        <a:pt x="232" y="39"/>
                      </a:lnTo>
                      <a:lnTo>
                        <a:pt x="284" y="44"/>
                      </a:lnTo>
                      <a:lnTo>
                        <a:pt x="352" y="93"/>
                      </a:lnTo>
                      <a:lnTo>
                        <a:pt x="428" y="161"/>
                      </a:lnTo>
                      <a:lnTo>
                        <a:pt x="466" y="184"/>
                      </a:lnTo>
                      <a:close/>
                    </a:path>
                  </a:pathLst>
                </a:custGeom>
                <a:solidFill>
                  <a:srgbClr val="231105"/>
                </a:solidFill>
                <a:ln>
                  <a:noFill/>
                </a:ln>
              </p:spPr>
              <p:txBody>
                <a:bodyPr anchorCtr="0" anchor="t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b="0" i="0" sz="2400" u="none">
                    <a:solidFill>
                      <a:schemeClr val="dk1"/>
                    </a:solidFill>
                    <a:latin typeface="Times New Roman"/>
                    <a:ea typeface="Times New Roman"/>
                    <a:cs typeface="Times New Roman"/>
                    <a:sym typeface="Times New Roman"/>
                  </a:endParaRPr>
                </a:p>
              </p:txBody>
            </p:sp>
          </p:grpSp>
          <p:grpSp>
            <p:nvGrpSpPr>
              <p:cNvPr id="169" name="Google Shape;169;p16"/>
              <p:cNvGrpSpPr/>
              <p:nvPr/>
            </p:nvGrpSpPr>
            <p:grpSpPr>
              <a:xfrm>
                <a:off x="1841500" y="4911725"/>
                <a:ext cx="903287" cy="652462"/>
                <a:chOff x="1841500" y="4911725"/>
                <a:chExt cx="903287" cy="652462"/>
              </a:xfrm>
            </p:grpSpPr>
            <p:grpSp>
              <p:nvGrpSpPr>
                <p:cNvPr id="170" name="Google Shape;170;p16"/>
                <p:cNvGrpSpPr/>
                <p:nvPr/>
              </p:nvGrpSpPr>
              <p:grpSpPr>
                <a:xfrm>
                  <a:off x="1841500" y="4911725"/>
                  <a:ext cx="903287" cy="652462"/>
                  <a:chOff x="1841500" y="4911725"/>
                  <a:chExt cx="903287" cy="652462"/>
                </a:xfrm>
              </p:grpSpPr>
              <p:sp>
                <p:nvSpPr>
                  <p:cNvPr id="171" name="Google Shape;171;p16"/>
                  <p:cNvSpPr/>
                  <p:nvPr/>
                </p:nvSpPr>
                <p:spPr>
                  <a:xfrm>
                    <a:off x="1841500" y="4911725"/>
                    <a:ext cx="903287" cy="652462"/>
                  </a:xfrm>
                  <a:custGeom>
                    <a:rect b="b" l="l" r="r" t="t"/>
                    <a:pathLst>
                      <a:path extrusionOk="0" h="1232" w="1706">
                        <a:moveTo>
                          <a:pt x="29" y="1103"/>
                        </a:moveTo>
                        <a:lnTo>
                          <a:pt x="11" y="1143"/>
                        </a:lnTo>
                        <a:lnTo>
                          <a:pt x="4" y="1165"/>
                        </a:lnTo>
                        <a:lnTo>
                          <a:pt x="0" y="1191"/>
                        </a:lnTo>
                        <a:lnTo>
                          <a:pt x="14" y="1217"/>
                        </a:lnTo>
                        <a:lnTo>
                          <a:pt x="29" y="1224"/>
                        </a:lnTo>
                        <a:lnTo>
                          <a:pt x="51" y="1232"/>
                        </a:lnTo>
                        <a:lnTo>
                          <a:pt x="76" y="1232"/>
                        </a:lnTo>
                        <a:lnTo>
                          <a:pt x="102" y="1213"/>
                        </a:lnTo>
                        <a:lnTo>
                          <a:pt x="124" y="1191"/>
                        </a:lnTo>
                        <a:lnTo>
                          <a:pt x="176" y="1147"/>
                        </a:lnTo>
                        <a:lnTo>
                          <a:pt x="228" y="1092"/>
                        </a:lnTo>
                        <a:lnTo>
                          <a:pt x="290" y="1015"/>
                        </a:lnTo>
                        <a:lnTo>
                          <a:pt x="335" y="949"/>
                        </a:lnTo>
                        <a:lnTo>
                          <a:pt x="382" y="891"/>
                        </a:lnTo>
                        <a:lnTo>
                          <a:pt x="418" y="847"/>
                        </a:lnTo>
                        <a:lnTo>
                          <a:pt x="446" y="818"/>
                        </a:lnTo>
                        <a:lnTo>
                          <a:pt x="461" y="799"/>
                        </a:lnTo>
                        <a:lnTo>
                          <a:pt x="479" y="792"/>
                        </a:lnTo>
                        <a:lnTo>
                          <a:pt x="513" y="796"/>
                        </a:lnTo>
                        <a:lnTo>
                          <a:pt x="527" y="799"/>
                        </a:lnTo>
                        <a:lnTo>
                          <a:pt x="553" y="810"/>
                        </a:lnTo>
                        <a:lnTo>
                          <a:pt x="561" y="799"/>
                        </a:lnTo>
                        <a:lnTo>
                          <a:pt x="561" y="770"/>
                        </a:lnTo>
                        <a:lnTo>
                          <a:pt x="561" y="751"/>
                        </a:lnTo>
                        <a:lnTo>
                          <a:pt x="572" y="737"/>
                        </a:lnTo>
                        <a:lnTo>
                          <a:pt x="583" y="722"/>
                        </a:lnTo>
                        <a:lnTo>
                          <a:pt x="601" y="707"/>
                        </a:lnTo>
                        <a:lnTo>
                          <a:pt x="620" y="697"/>
                        </a:lnTo>
                        <a:lnTo>
                          <a:pt x="634" y="686"/>
                        </a:lnTo>
                        <a:lnTo>
                          <a:pt x="638" y="679"/>
                        </a:lnTo>
                        <a:lnTo>
                          <a:pt x="642" y="664"/>
                        </a:lnTo>
                        <a:lnTo>
                          <a:pt x="645" y="657"/>
                        </a:lnTo>
                        <a:lnTo>
                          <a:pt x="660" y="660"/>
                        </a:lnTo>
                        <a:lnTo>
                          <a:pt x="671" y="671"/>
                        </a:lnTo>
                        <a:lnTo>
                          <a:pt x="693" y="683"/>
                        </a:lnTo>
                        <a:lnTo>
                          <a:pt x="715" y="690"/>
                        </a:lnTo>
                        <a:lnTo>
                          <a:pt x="749" y="697"/>
                        </a:lnTo>
                        <a:lnTo>
                          <a:pt x="769" y="697"/>
                        </a:lnTo>
                        <a:lnTo>
                          <a:pt x="810" y="697"/>
                        </a:lnTo>
                        <a:lnTo>
                          <a:pt x="854" y="697"/>
                        </a:lnTo>
                        <a:lnTo>
                          <a:pt x="898" y="697"/>
                        </a:lnTo>
                        <a:lnTo>
                          <a:pt x="932" y="694"/>
                        </a:lnTo>
                        <a:lnTo>
                          <a:pt x="976" y="686"/>
                        </a:lnTo>
                        <a:lnTo>
                          <a:pt x="1020" y="679"/>
                        </a:lnTo>
                        <a:lnTo>
                          <a:pt x="1072" y="664"/>
                        </a:lnTo>
                        <a:lnTo>
                          <a:pt x="1116" y="657"/>
                        </a:lnTo>
                        <a:lnTo>
                          <a:pt x="1152" y="649"/>
                        </a:lnTo>
                        <a:lnTo>
                          <a:pt x="1188" y="642"/>
                        </a:lnTo>
                        <a:lnTo>
                          <a:pt x="1229" y="635"/>
                        </a:lnTo>
                        <a:lnTo>
                          <a:pt x="1262" y="624"/>
                        </a:lnTo>
                        <a:lnTo>
                          <a:pt x="1290" y="613"/>
                        </a:lnTo>
                        <a:lnTo>
                          <a:pt x="1327" y="598"/>
                        </a:lnTo>
                        <a:lnTo>
                          <a:pt x="1357" y="583"/>
                        </a:lnTo>
                        <a:lnTo>
                          <a:pt x="1379" y="568"/>
                        </a:lnTo>
                        <a:lnTo>
                          <a:pt x="1427" y="539"/>
                        </a:lnTo>
                        <a:lnTo>
                          <a:pt x="1456" y="517"/>
                        </a:lnTo>
                        <a:lnTo>
                          <a:pt x="1493" y="487"/>
                        </a:lnTo>
                        <a:lnTo>
                          <a:pt x="1532" y="458"/>
                        </a:lnTo>
                        <a:lnTo>
                          <a:pt x="1566" y="432"/>
                        </a:lnTo>
                        <a:lnTo>
                          <a:pt x="1595" y="399"/>
                        </a:lnTo>
                        <a:lnTo>
                          <a:pt x="1632" y="362"/>
                        </a:lnTo>
                        <a:lnTo>
                          <a:pt x="1636" y="334"/>
                        </a:lnTo>
                        <a:lnTo>
                          <a:pt x="1654" y="323"/>
                        </a:lnTo>
                        <a:lnTo>
                          <a:pt x="1687" y="319"/>
                        </a:lnTo>
                        <a:lnTo>
                          <a:pt x="1706" y="319"/>
                        </a:lnTo>
                        <a:lnTo>
                          <a:pt x="1695" y="283"/>
                        </a:lnTo>
                        <a:lnTo>
                          <a:pt x="1665" y="261"/>
                        </a:lnTo>
                        <a:lnTo>
                          <a:pt x="1625" y="228"/>
                        </a:lnTo>
                        <a:lnTo>
                          <a:pt x="1588" y="202"/>
                        </a:lnTo>
                        <a:lnTo>
                          <a:pt x="1547" y="169"/>
                        </a:lnTo>
                        <a:lnTo>
                          <a:pt x="1507" y="140"/>
                        </a:lnTo>
                        <a:lnTo>
                          <a:pt x="1464" y="114"/>
                        </a:lnTo>
                        <a:lnTo>
                          <a:pt x="1408" y="92"/>
                        </a:lnTo>
                        <a:lnTo>
                          <a:pt x="1360" y="66"/>
                        </a:lnTo>
                        <a:lnTo>
                          <a:pt x="1324" y="48"/>
                        </a:lnTo>
                        <a:lnTo>
                          <a:pt x="1287" y="29"/>
                        </a:lnTo>
                        <a:lnTo>
                          <a:pt x="1255" y="18"/>
                        </a:lnTo>
                        <a:lnTo>
                          <a:pt x="1222" y="7"/>
                        </a:lnTo>
                        <a:lnTo>
                          <a:pt x="1170" y="0"/>
                        </a:lnTo>
                        <a:lnTo>
                          <a:pt x="1140" y="3"/>
                        </a:lnTo>
                        <a:lnTo>
                          <a:pt x="1097" y="14"/>
                        </a:lnTo>
                        <a:lnTo>
                          <a:pt x="1068" y="29"/>
                        </a:lnTo>
                        <a:lnTo>
                          <a:pt x="1039" y="48"/>
                        </a:lnTo>
                        <a:lnTo>
                          <a:pt x="1005" y="70"/>
                        </a:lnTo>
                        <a:lnTo>
                          <a:pt x="976" y="84"/>
                        </a:lnTo>
                        <a:lnTo>
                          <a:pt x="935" y="103"/>
                        </a:lnTo>
                        <a:lnTo>
                          <a:pt x="906" y="118"/>
                        </a:lnTo>
                        <a:lnTo>
                          <a:pt x="876" y="140"/>
                        </a:lnTo>
                        <a:lnTo>
                          <a:pt x="847" y="162"/>
                        </a:lnTo>
                        <a:lnTo>
                          <a:pt x="810" y="188"/>
                        </a:lnTo>
                        <a:lnTo>
                          <a:pt x="784" y="210"/>
                        </a:lnTo>
                        <a:lnTo>
                          <a:pt x="752" y="235"/>
                        </a:lnTo>
                        <a:lnTo>
                          <a:pt x="730" y="250"/>
                        </a:lnTo>
                        <a:lnTo>
                          <a:pt x="704" y="269"/>
                        </a:lnTo>
                        <a:lnTo>
                          <a:pt x="682" y="283"/>
                        </a:lnTo>
                        <a:lnTo>
                          <a:pt x="664" y="294"/>
                        </a:lnTo>
                        <a:lnTo>
                          <a:pt x="642" y="302"/>
                        </a:lnTo>
                        <a:lnTo>
                          <a:pt x="627" y="337"/>
                        </a:lnTo>
                        <a:lnTo>
                          <a:pt x="612" y="373"/>
                        </a:lnTo>
                        <a:lnTo>
                          <a:pt x="594" y="428"/>
                        </a:lnTo>
                        <a:lnTo>
                          <a:pt x="575" y="473"/>
                        </a:lnTo>
                        <a:lnTo>
                          <a:pt x="561" y="506"/>
                        </a:lnTo>
                        <a:lnTo>
                          <a:pt x="527" y="561"/>
                        </a:lnTo>
                        <a:lnTo>
                          <a:pt x="502" y="601"/>
                        </a:lnTo>
                        <a:lnTo>
                          <a:pt x="472" y="638"/>
                        </a:lnTo>
                        <a:lnTo>
                          <a:pt x="439" y="675"/>
                        </a:lnTo>
                        <a:lnTo>
                          <a:pt x="407" y="714"/>
                        </a:lnTo>
                        <a:lnTo>
                          <a:pt x="375" y="759"/>
                        </a:lnTo>
                        <a:lnTo>
                          <a:pt x="346" y="803"/>
                        </a:lnTo>
                        <a:lnTo>
                          <a:pt x="327" y="840"/>
                        </a:lnTo>
                        <a:lnTo>
                          <a:pt x="312" y="866"/>
                        </a:lnTo>
                        <a:lnTo>
                          <a:pt x="294" y="895"/>
                        </a:lnTo>
                        <a:lnTo>
                          <a:pt x="272" y="921"/>
                        </a:lnTo>
                        <a:lnTo>
                          <a:pt x="242" y="953"/>
                        </a:lnTo>
                        <a:lnTo>
                          <a:pt x="191" y="997"/>
                        </a:lnTo>
                        <a:lnTo>
                          <a:pt x="128" y="1041"/>
                        </a:lnTo>
                        <a:lnTo>
                          <a:pt x="29" y="1103"/>
                        </a:lnTo>
                        <a:close/>
                      </a:path>
                    </a:pathLst>
                  </a:custGeom>
                  <a:solidFill>
                    <a:srgbClr val="201000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2400" u="none">
                      <a:solidFill>
                        <a:schemeClr val="dk1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endParaRPr>
                  </a:p>
                </p:txBody>
              </p:sp>
              <p:grpSp>
                <p:nvGrpSpPr>
                  <p:cNvPr id="172" name="Google Shape;172;p16"/>
                  <p:cNvGrpSpPr/>
                  <p:nvPr/>
                </p:nvGrpSpPr>
                <p:grpSpPr>
                  <a:xfrm>
                    <a:off x="2178050" y="4943475"/>
                    <a:ext cx="555625" cy="317500"/>
                    <a:chOff x="2178050" y="4943475"/>
                    <a:chExt cx="555625" cy="317500"/>
                  </a:xfrm>
                </p:grpSpPr>
                <p:grpSp>
                  <p:nvGrpSpPr>
                    <p:cNvPr id="173" name="Google Shape;173;p16"/>
                    <p:cNvGrpSpPr/>
                    <p:nvPr/>
                  </p:nvGrpSpPr>
                  <p:grpSpPr>
                    <a:xfrm>
                      <a:off x="2178050" y="4951412"/>
                      <a:ext cx="555625" cy="304800"/>
                      <a:chOff x="2178050" y="4951412"/>
                      <a:chExt cx="555625" cy="304800"/>
                    </a:xfrm>
                  </p:grpSpPr>
                  <p:sp>
                    <p:nvSpPr>
                      <p:cNvPr id="174" name="Google Shape;174;p16"/>
                      <p:cNvSpPr/>
                      <p:nvPr/>
                    </p:nvSpPr>
                    <p:spPr>
                      <a:xfrm>
                        <a:off x="2178050" y="4951412"/>
                        <a:ext cx="525462" cy="304800"/>
                      </a:xfrm>
                      <a:custGeom>
                        <a:rect b="b" l="l" r="r" t="t"/>
                        <a:pathLst>
                          <a:path extrusionOk="0" h="575" w="992">
                            <a:moveTo>
                              <a:pt x="0" y="494"/>
                            </a:moveTo>
                            <a:lnTo>
                              <a:pt x="26" y="410"/>
                            </a:lnTo>
                            <a:lnTo>
                              <a:pt x="59" y="322"/>
                            </a:lnTo>
                            <a:lnTo>
                              <a:pt x="118" y="249"/>
                            </a:lnTo>
                            <a:lnTo>
                              <a:pt x="172" y="190"/>
                            </a:lnTo>
                            <a:lnTo>
                              <a:pt x="242" y="125"/>
                            </a:lnTo>
                            <a:lnTo>
                              <a:pt x="340" y="62"/>
                            </a:lnTo>
                            <a:lnTo>
                              <a:pt x="429" y="18"/>
                            </a:lnTo>
                            <a:lnTo>
                              <a:pt x="484" y="7"/>
                            </a:lnTo>
                            <a:lnTo>
                              <a:pt x="542" y="0"/>
                            </a:lnTo>
                            <a:lnTo>
                              <a:pt x="612" y="11"/>
                            </a:lnTo>
                            <a:lnTo>
                              <a:pt x="674" y="33"/>
                            </a:lnTo>
                            <a:lnTo>
                              <a:pt x="744" y="66"/>
                            </a:lnTo>
                            <a:lnTo>
                              <a:pt x="809" y="103"/>
                            </a:lnTo>
                            <a:lnTo>
                              <a:pt x="875" y="150"/>
                            </a:lnTo>
                            <a:lnTo>
                              <a:pt x="930" y="190"/>
                            </a:lnTo>
                            <a:lnTo>
                              <a:pt x="978" y="220"/>
                            </a:lnTo>
                            <a:lnTo>
                              <a:pt x="992" y="245"/>
                            </a:lnTo>
                            <a:lnTo>
                              <a:pt x="963" y="285"/>
                            </a:lnTo>
                            <a:lnTo>
                              <a:pt x="930" y="314"/>
                            </a:lnTo>
                            <a:lnTo>
                              <a:pt x="889" y="347"/>
                            </a:lnTo>
                            <a:lnTo>
                              <a:pt x="854" y="381"/>
                            </a:lnTo>
                            <a:lnTo>
                              <a:pt x="802" y="414"/>
                            </a:lnTo>
                            <a:lnTo>
                              <a:pt x="765" y="435"/>
                            </a:lnTo>
                            <a:lnTo>
                              <a:pt x="733" y="453"/>
                            </a:lnTo>
                            <a:lnTo>
                              <a:pt x="689" y="475"/>
                            </a:lnTo>
                            <a:lnTo>
                              <a:pt x="637" y="501"/>
                            </a:lnTo>
                            <a:lnTo>
                              <a:pt x="601" y="512"/>
                            </a:lnTo>
                            <a:lnTo>
                              <a:pt x="556" y="527"/>
                            </a:lnTo>
                            <a:lnTo>
                              <a:pt x="505" y="538"/>
                            </a:lnTo>
                            <a:lnTo>
                              <a:pt x="440" y="552"/>
                            </a:lnTo>
                            <a:lnTo>
                              <a:pt x="395" y="556"/>
                            </a:lnTo>
                            <a:lnTo>
                              <a:pt x="351" y="567"/>
                            </a:lnTo>
                            <a:lnTo>
                              <a:pt x="296" y="571"/>
                            </a:lnTo>
                            <a:lnTo>
                              <a:pt x="238" y="575"/>
                            </a:lnTo>
                            <a:lnTo>
                              <a:pt x="168" y="567"/>
                            </a:lnTo>
                            <a:lnTo>
                              <a:pt x="103" y="560"/>
                            </a:lnTo>
                            <a:lnTo>
                              <a:pt x="48" y="552"/>
                            </a:lnTo>
                            <a:lnTo>
                              <a:pt x="11" y="538"/>
                            </a:lnTo>
                            <a:lnTo>
                              <a:pt x="0" y="494"/>
                            </a:lnTo>
                            <a:close/>
                          </a:path>
                        </a:pathLst>
                      </a:custGeom>
                      <a:solidFill>
                        <a:srgbClr val="A0A0A0"/>
                      </a:solidFill>
                      <a:ln>
                        <a:noFill/>
                      </a:ln>
                    </p:spPr>
                    <p:txBody>
                      <a:bodyPr anchorCtr="0" anchor="t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 b="0" i="0" sz="2400" u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  <p:sp>
                    <p:nvSpPr>
                      <p:cNvPr id="175" name="Google Shape;175;p16"/>
                      <p:cNvSpPr/>
                      <p:nvPr/>
                    </p:nvSpPr>
                    <p:spPr>
                      <a:xfrm>
                        <a:off x="2655887" y="5057775"/>
                        <a:ext cx="60325" cy="66675"/>
                      </a:xfrm>
                      <a:custGeom>
                        <a:rect b="b" l="l" r="r" t="t"/>
                        <a:pathLst>
                          <a:path extrusionOk="0" h="126" w="115">
                            <a:moveTo>
                              <a:pt x="13" y="0"/>
                            </a:moveTo>
                            <a:lnTo>
                              <a:pt x="35" y="11"/>
                            </a:lnTo>
                            <a:lnTo>
                              <a:pt x="50" y="19"/>
                            </a:lnTo>
                            <a:lnTo>
                              <a:pt x="75" y="32"/>
                            </a:lnTo>
                            <a:lnTo>
                              <a:pt x="103" y="44"/>
                            </a:lnTo>
                            <a:lnTo>
                              <a:pt x="115" y="52"/>
                            </a:lnTo>
                            <a:lnTo>
                              <a:pt x="86" y="65"/>
                            </a:lnTo>
                            <a:lnTo>
                              <a:pt x="57" y="80"/>
                            </a:lnTo>
                            <a:lnTo>
                              <a:pt x="38" y="95"/>
                            </a:lnTo>
                            <a:lnTo>
                              <a:pt x="18" y="111"/>
                            </a:lnTo>
                            <a:lnTo>
                              <a:pt x="0" y="126"/>
                            </a:lnTo>
                            <a:lnTo>
                              <a:pt x="7" y="112"/>
                            </a:lnTo>
                            <a:lnTo>
                              <a:pt x="14" y="101"/>
                            </a:lnTo>
                            <a:lnTo>
                              <a:pt x="18" y="86"/>
                            </a:lnTo>
                            <a:lnTo>
                              <a:pt x="20" y="63"/>
                            </a:lnTo>
                            <a:lnTo>
                              <a:pt x="20" y="44"/>
                            </a:lnTo>
                            <a:lnTo>
                              <a:pt x="17" y="16"/>
                            </a:lnTo>
                            <a:lnTo>
                              <a:pt x="13" y="0"/>
                            </a:lnTo>
                            <a:close/>
                          </a:path>
                        </a:pathLst>
                      </a:custGeom>
                      <a:solidFill>
                        <a:srgbClr val="A0A0A0"/>
                      </a:solidFill>
                      <a:ln>
                        <a:noFill/>
                      </a:ln>
                    </p:spPr>
                    <p:txBody>
                      <a:bodyPr anchorCtr="0" anchor="t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 b="0" i="0" sz="2400" u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  <p:sp>
                    <p:nvSpPr>
                      <p:cNvPr id="176" name="Google Shape;176;p16"/>
                      <p:cNvSpPr/>
                      <p:nvPr/>
                    </p:nvSpPr>
                    <p:spPr>
                      <a:xfrm>
                        <a:off x="2670175" y="5067300"/>
                        <a:ext cx="63500" cy="44450"/>
                      </a:xfrm>
                      <a:custGeom>
                        <a:rect b="b" l="l" r="r" t="t"/>
                        <a:pathLst>
                          <a:path extrusionOk="0" h="83" w="120">
                            <a:moveTo>
                              <a:pt x="18" y="15"/>
                            </a:moveTo>
                            <a:lnTo>
                              <a:pt x="27" y="5"/>
                            </a:lnTo>
                            <a:lnTo>
                              <a:pt x="39" y="0"/>
                            </a:lnTo>
                            <a:lnTo>
                              <a:pt x="55" y="0"/>
                            </a:lnTo>
                            <a:lnTo>
                              <a:pt x="69" y="4"/>
                            </a:lnTo>
                            <a:lnTo>
                              <a:pt x="80" y="8"/>
                            </a:lnTo>
                            <a:lnTo>
                              <a:pt x="91" y="8"/>
                            </a:lnTo>
                            <a:lnTo>
                              <a:pt x="94" y="8"/>
                            </a:lnTo>
                            <a:lnTo>
                              <a:pt x="102" y="9"/>
                            </a:lnTo>
                            <a:lnTo>
                              <a:pt x="115" y="19"/>
                            </a:lnTo>
                            <a:lnTo>
                              <a:pt x="120" y="29"/>
                            </a:lnTo>
                            <a:lnTo>
                              <a:pt x="115" y="36"/>
                            </a:lnTo>
                            <a:lnTo>
                              <a:pt x="98" y="43"/>
                            </a:lnTo>
                            <a:lnTo>
                              <a:pt x="83" y="46"/>
                            </a:lnTo>
                            <a:lnTo>
                              <a:pt x="69" y="53"/>
                            </a:lnTo>
                            <a:lnTo>
                              <a:pt x="54" y="61"/>
                            </a:lnTo>
                            <a:lnTo>
                              <a:pt x="35" y="67"/>
                            </a:lnTo>
                            <a:lnTo>
                              <a:pt x="23" y="75"/>
                            </a:lnTo>
                            <a:lnTo>
                              <a:pt x="12" y="82"/>
                            </a:lnTo>
                            <a:lnTo>
                              <a:pt x="4" y="83"/>
                            </a:lnTo>
                            <a:lnTo>
                              <a:pt x="0" y="75"/>
                            </a:lnTo>
                            <a:lnTo>
                              <a:pt x="16" y="63"/>
                            </a:lnTo>
                            <a:lnTo>
                              <a:pt x="22" y="51"/>
                            </a:lnTo>
                            <a:lnTo>
                              <a:pt x="23" y="40"/>
                            </a:lnTo>
                            <a:lnTo>
                              <a:pt x="18" y="15"/>
                            </a:lnTo>
                            <a:close/>
                          </a:path>
                        </a:pathLst>
                      </a:custGeom>
                      <a:solidFill>
                        <a:srgbClr val="A0A0A0"/>
                      </a:solidFill>
                      <a:ln>
                        <a:noFill/>
                      </a:ln>
                    </p:spPr>
                    <p:txBody>
                      <a:bodyPr anchorCtr="0" anchor="t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 b="0" i="0" sz="2400" u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</p:grpSp>
                <p:grpSp>
                  <p:nvGrpSpPr>
                    <p:cNvPr id="177" name="Google Shape;177;p16"/>
                    <p:cNvGrpSpPr/>
                    <p:nvPr/>
                  </p:nvGrpSpPr>
                  <p:grpSpPr>
                    <a:xfrm>
                      <a:off x="2241550" y="4959350"/>
                      <a:ext cx="400049" cy="301625"/>
                      <a:chOff x="2241550" y="4959350"/>
                      <a:chExt cx="400049" cy="301625"/>
                    </a:xfrm>
                  </p:grpSpPr>
                  <p:grpSp>
                    <p:nvGrpSpPr>
                      <p:cNvPr id="178" name="Google Shape;178;p16"/>
                      <p:cNvGrpSpPr/>
                      <p:nvPr/>
                    </p:nvGrpSpPr>
                    <p:grpSpPr>
                      <a:xfrm>
                        <a:off x="2241550" y="4995862"/>
                        <a:ext cx="269874" cy="265113"/>
                        <a:chOff x="2241550" y="4995862"/>
                        <a:chExt cx="269874" cy="265113"/>
                      </a:xfrm>
                    </p:grpSpPr>
                    <p:sp>
                      <p:nvSpPr>
                        <p:cNvPr id="179" name="Google Shape;179;p16"/>
                        <p:cNvSpPr/>
                        <p:nvPr/>
                      </p:nvSpPr>
                      <p:spPr>
                        <a:xfrm>
                          <a:off x="2241550" y="5013325"/>
                          <a:ext cx="239712" cy="247650"/>
                        </a:xfrm>
                        <a:custGeom>
                          <a:rect b="b" l="l" r="r" t="t"/>
                          <a:pathLst>
                            <a:path extrusionOk="0" h="467" w="451">
                              <a:moveTo>
                                <a:pt x="21" y="108"/>
                              </a:moveTo>
                              <a:lnTo>
                                <a:pt x="5" y="132"/>
                              </a:lnTo>
                              <a:lnTo>
                                <a:pt x="0" y="163"/>
                              </a:lnTo>
                              <a:lnTo>
                                <a:pt x="0" y="192"/>
                              </a:lnTo>
                              <a:lnTo>
                                <a:pt x="3" y="232"/>
                              </a:lnTo>
                              <a:lnTo>
                                <a:pt x="12" y="266"/>
                              </a:lnTo>
                              <a:lnTo>
                                <a:pt x="23" y="299"/>
                              </a:lnTo>
                              <a:lnTo>
                                <a:pt x="38" y="327"/>
                              </a:lnTo>
                              <a:lnTo>
                                <a:pt x="62" y="359"/>
                              </a:lnTo>
                              <a:lnTo>
                                <a:pt x="86" y="386"/>
                              </a:lnTo>
                              <a:lnTo>
                                <a:pt x="114" y="412"/>
                              </a:lnTo>
                              <a:lnTo>
                                <a:pt x="138" y="427"/>
                              </a:lnTo>
                              <a:lnTo>
                                <a:pt x="167" y="442"/>
                              </a:lnTo>
                              <a:lnTo>
                                <a:pt x="204" y="455"/>
                              </a:lnTo>
                              <a:lnTo>
                                <a:pt x="237" y="464"/>
                              </a:lnTo>
                              <a:lnTo>
                                <a:pt x="267" y="466"/>
                              </a:lnTo>
                              <a:lnTo>
                                <a:pt x="295" y="467"/>
                              </a:lnTo>
                              <a:lnTo>
                                <a:pt x="325" y="466"/>
                              </a:lnTo>
                              <a:lnTo>
                                <a:pt x="353" y="463"/>
                              </a:lnTo>
                              <a:lnTo>
                                <a:pt x="451" y="440"/>
                              </a:lnTo>
                              <a:lnTo>
                                <a:pt x="381" y="402"/>
                              </a:lnTo>
                              <a:lnTo>
                                <a:pt x="293" y="342"/>
                              </a:lnTo>
                              <a:lnTo>
                                <a:pt x="230" y="265"/>
                              </a:lnTo>
                              <a:lnTo>
                                <a:pt x="156" y="147"/>
                              </a:lnTo>
                              <a:lnTo>
                                <a:pt x="138" y="65"/>
                              </a:lnTo>
                              <a:lnTo>
                                <a:pt x="137" y="0"/>
                              </a:lnTo>
                              <a:lnTo>
                                <a:pt x="21" y="108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C0C0C0"/>
                        </a:solidFill>
                        <a:ln>
                          <a:noFill/>
                        </a:ln>
                      </p:spPr>
                      <p:txBody>
                        <a:bodyPr anchorCtr="0" anchor="t" bIns="45700" lIns="91425" spcFirstLastPara="1" rIns="91425" wrap="square" tIns="45700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 b="0" i="0" sz="2400" u="none">
                            <a:solidFill>
                              <a:schemeClr val="dk1"/>
                            </a:solidFill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endParaRPr>
                        </a:p>
                      </p:txBody>
                    </p:sp>
                    <p:sp>
                      <p:nvSpPr>
                        <p:cNvPr id="180" name="Google Shape;180;p16"/>
                        <p:cNvSpPr/>
                        <p:nvPr/>
                      </p:nvSpPr>
                      <p:spPr>
                        <a:xfrm>
                          <a:off x="2255837" y="5005387"/>
                          <a:ext cx="238125" cy="247650"/>
                        </a:xfrm>
                        <a:custGeom>
                          <a:rect b="b" l="l" r="r" t="t"/>
                          <a:pathLst>
                            <a:path extrusionOk="0" h="467" w="452">
                              <a:moveTo>
                                <a:pt x="22" y="108"/>
                              </a:moveTo>
                              <a:lnTo>
                                <a:pt x="6" y="132"/>
                              </a:lnTo>
                              <a:lnTo>
                                <a:pt x="0" y="163"/>
                              </a:lnTo>
                              <a:lnTo>
                                <a:pt x="0" y="192"/>
                              </a:lnTo>
                              <a:lnTo>
                                <a:pt x="3" y="232"/>
                              </a:lnTo>
                              <a:lnTo>
                                <a:pt x="13" y="266"/>
                              </a:lnTo>
                              <a:lnTo>
                                <a:pt x="24" y="299"/>
                              </a:lnTo>
                              <a:lnTo>
                                <a:pt x="39" y="327"/>
                              </a:lnTo>
                              <a:lnTo>
                                <a:pt x="62" y="359"/>
                              </a:lnTo>
                              <a:lnTo>
                                <a:pt x="87" y="386"/>
                              </a:lnTo>
                              <a:lnTo>
                                <a:pt x="115" y="412"/>
                              </a:lnTo>
                              <a:lnTo>
                                <a:pt x="139" y="427"/>
                              </a:lnTo>
                              <a:lnTo>
                                <a:pt x="168" y="442"/>
                              </a:lnTo>
                              <a:lnTo>
                                <a:pt x="205" y="455"/>
                              </a:lnTo>
                              <a:lnTo>
                                <a:pt x="238" y="464"/>
                              </a:lnTo>
                              <a:lnTo>
                                <a:pt x="268" y="466"/>
                              </a:lnTo>
                              <a:lnTo>
                                <a:pt x="296" y="467"/>
                              </a:lnTo>
                              <a:lnTo>
                                <a:pt x="325" y="466"/>
                              </a:lnTo>
                              <a:lnTo>
                                <a:pt x="352" y="463"/>
                              </a:lnTo>
                              <a:lnTo>
                                <a:pt x="452" y="440"/>
                              </a:lnTo>
                              <a:lnTo>
                                <a:pt x="382" y="402"/>
                              </a:lnTo>
                              <a:lnTo>
                                <a:pt x="293" y="342"/>
                              </a:lnTo>
                              <a:lnTo>
                                <a:pt x="231" y="265"/>
                              </a:lnTo>
                              <a:lnTo>
                                <a:pt x="157" y="148"/>
                              </a:lnTo>
                              <a:lnTo>
                                <a:pt x="139" y="65"/>
                              </a:lnTo>
                              <a:lnTo>
                                <a:pt x="137" y="0"/>
                              </a:lnTo>
                              <a:lnTo>
                                <a:pt x="22" y="108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E0E0E0"/>
                        </a:solidFill>
                        <a:ln>
                          <a:noFill/>
                        </a:ln>
                      </p:spPr>
                      <p:txBody>
                        <a:bodyPr anchorCtr="0" anchor="t" bIns="45700" lIns="91425" spcFirstLastPara="1" rIns="91425" wrap="square" tIns="45700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 b="0" i="0" sz="2400" u="none">
                            <a:solidFill>
                              <a:schemeClr val="dk1"/>
                            </a:solidFill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endParaRPr>
                        </a:p>
                      </p:txBody>
                    </p:sp>
                    <p:sp>
                      <p:nvSpPr>
                        <p:cNvPr id="181" name="Google Shape;181;p16"/>
                        <p:cNvSpPr/>
                        <p:nvPr/>
                      </p:nvSpPr>
                      <p:spPr>
                        <a:xfrm>
                          <a:off x="2271712" y="4995862"/>
                          <a:ext cx="239712" cy="247650"/>
                        </a:xfrm>
                        <a:custGeom>
                          <a:rect b="b" l="l" r="r" t="t"/>
                          <a:pathLst>
                            <a:path extrusionOk="0" h="468" w="452">
                              <a:moveTo>
                                <a:pt x="22" y="108"/>
                              </a:moveTo>
                              <a:lnTo>
                                <a:pt x="6" y="133"/>
                              </a:lnTo>
                              <a:lnTo>
                                <a:pt x="0" y="165"/>
                              </a:lnTo>
                              <a:lnTo>
                                <a:pt x="0" y="193"/>
                              </a:lnTo>
                              <a:lnTo>
                                <a:pt x="3" y="232"/>
                              </a:lnTo>
                              <a:lnTo>
                                <a:pt x="13" y="267"/>
                              </a:lnTo>
                              <a:lnTo>
                                <a:pt x="24" y="300"/>
                              </a:lnTo>
                              <a:lnTo>
                                <a:pt x="39" y="328"/>
                              </a:lnTo>
                              <a:lnTo>
                                <a:pt x="62" y="360"/>
                              </a:lnTo>
                              <a:lnTo>
                                <a:pt x="87" y="387"/>
                              </a:lnTo>
                              <a:lnTo>
                                <a:pt x="115" y="413"/>
                              </a:lnTo>
                              <a:lnTo>
                                <a:pt x="139" y="428"/>
                              </a:lnTo>
                              <a:lnTo>
                                <a:pt x="168" y="442"/>
                              </a:lnTo>
                              <a:lnTo>
                                <a:pt x="205" y="456"/>
                              </a:lnTo>
                              <a:lnTo>
                                <a:pt x="238" y="465"/>
                              </a:lnTo>
                              <a:lnTo>
                                <a:pt x="268" y="467"/>
                              </a:lnTo>
                              <a:lnTo>
                                <a:pt x="296" y="468"/>
                              </a:lnTo>
                              <a:lnTo>
                                <a:pt x="324" y="467"/>
                              </a:lnTo>
                              <a:lnTo>
                                <a:pt x="352" y="463"/>
                              </a:lnTo>
                              <a:lnTo>
                                <a:pt x="452" y="441"/>
                              </a:lnTo>
                              <a:lnTo>
                                <a:pt x="382" y="403"/>
                              </a:lnTo>
                              <a:lnTo>
                                <a:pt x="293" y="343"/>
                              </a:lnTo>
                              <a:lnTo>
                                <a:pt x="231" y="266"/>
                              </a:lnTo>
                              <a:lnTo>
                                <a:pt x="157" y="149"/>
                              </a:lnTo>
                              <a:lnTo>
                                <a:pt x="139" y="65"/>
                              </a:lnTo>
                              <a:lnTo>
                                <a:pt x="137" y="0"/>
                              </a:lnTo>
                              <a:lnTo>
                                <a:pt x="22" y="108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FFFF"/>
                        </a:solidFill>
                        <a:ln>
                          <a:noFill/>
                        </a:ln>
                      </p:spPr>
                      <p:txBody>
                        <a:bodyPr anchorCtr="0" anchor="t" bIns="45700" lIns="91425" spcFirstLastPara="1" rIns="91425" wrap="square" tIns="45700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 b="0" i="0" sz="2400" u="none">
                            <a:solidFill>
                              <a:schemeClr val="dk1"/>
                            </a:solidFill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endParaRPr>
                        </a:p>
                      </p:txBody>
                    </p:sp>
                  </p:grpSp>
                  <p:grpSp>
                    <p:nvGrpSpPr>
                      <p:cNvPr id="182" name="Google Shape;182;p16"/>
                      <p:cNvGrpSpPr/>
                      <p:nvPr/>
                    </p:nvGrpSpPr>
                    <p:grpSpPr>
                      <a:xfrm>
                        <a:off x="2492375" y="4959350"/>
                        <a:ext cx="149224" cy="279399"/>
                        <a:chOff x="2492375" y="4959350"/>
                        <a:chExt cx="149224" cy="279399"/>
                      </a:xfrm>
                    </p:grpSpPr>
                    <p:sp>
                      <p:nvSpPr>
                        <p:cNvPr id="183" name="Google Shape;183;p16"/>
                        <p:cNvSpPr/>
                        <p:nvPr/>
                      </p:nvSpPr>
                      <p:spPr>
                        <a:xfrm>
                          <a:off x="2525712" y="4959350"/>
                          <a:ext cx="115887" cy="277812"/>
                        </a:xfrm>
                        <a:custGeom>
                          <a:rect b="b" l="l" r="r" t="t"/>
                          <a:pathLst>
                            <a:path extrusionOk="0" h="526" w="220">
                              <a:moveTo>
                                <a:pt x="75" y="29"/>
                              </a:moveTo>
                              <a:lnTo>
                                <a:pt x="130" y="64"/>
                              </a:lnTo>
                              <a:lnTo>
                                <a:pt x="163" y="90"/>
                              </a:lnTo>
                              <a:lnTo>
                                <a:pt x="180" y="116"/>
                              </a:lnTo>
                              <a:lnTo>
                                <a:pt x="192" y="137"/>
                              </a:lnTo>
                              <a:lnTo>
                                <a:pt x="203" y="159"/>
                              </a:lnTo>
                              <a:lnTo>
                                <a:pt x="210" y="183"/>
                              </a:lnTo>
                              <a:lnTo>
                                <a:pt x="216" y="205"/>
                              </a:lnTo>
                              <a:lnTo>
                                <a:pt x="220" y="237"/>
                              </a:lnTo>
                              <a:lnTo>
                                <a:pt x="220" y="264"/>
                              </a:lnTo>
                              <a:lnTo>
                                <a:pt x="216" y="295"/>
                              </a:lnTo>
                              <a:lnTo>
                                <a:pt x="212" y="321"/>
                              </a:lnTo>
                              <a:lnTo>
                                <a:pt x="200" y="353"/>
                              </a:lnTo>
                              <a:lnTo>
                                <a:pt x="192" y="377"/>
                              </a:lnTo>
                              <a:lnTo>
                                <a:pt x="174" y="402"/>
                              </a:lnTo>
                              <a:lnTo>
                                <a:pt x="157" y="429"/>
                              </a:lnTo>
                              <a:lnTo>
                                <a:pt x="115" y="462"/>
                              </a:lnTo>
                              <a:lnTo>
                                <a:pt x="4" y="526"/>
                              </a:lnTo>
                              <a:lnTo>
                                <a:pt x="32" y="471"/>
                              </a:lnTo>
                              <a:lnTo>
                                <a:pt x="72" y="374"/>
                              </a:lnTo>
                              <a:lnTo>
                                <a:pt x="98" y="219"/>
                              </a:lnTo>
                              <a:lnTo>
                                <a:pt x="80" y="116"/>
                              </a:lnTo>
                              <a:lnTo>
                                <a:pt x="10" y="22"/>
                              </a:lnTo>
                              <a:lnTo>
                                <a:pt x="0" y="0"/>
                              </a:lnTo>
                              <a:lnTo>
                                <a:pt x="75" y="29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C0C0C0"/>
                        </a:solidFill>
                        <a:ln>
                          <a:noFill/>
                        </a:ln>
                      </p:spPr>
                      <p:txBody>
                        <a:bodyPr anchorCtr="0" anchor="t" bIns="45700" lIns="91425" spcFirstLastPara="1" rIns="91425" wrap="square" tIns="45700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 b="0" i="0" sz="2400" u="none">
                            <a:solidFill>
                              <a:schemeClr val="dk1"/>
                            </a:solidFill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endParaRPr>
                        </a:p>
                      </p:txBody>
                    </p:sp>
                    <p:sp>
                      <p:nvSpPr>
                        <p:cNvPr id="184" name="Google Shape;184;p16"/>
                        <p:cNvSpPr/>
                        <p:nvPr/>
                      </p:nvSpPr>
                      <p:spPr>
                        <a:xfrm>
                          <a:off x="2509837" y="4960937"/>
                          <a:ext cx="117475" cy="277812"/>
                        </a:xfrm>
                        <a:custGeom>
                          <a:rect b="b" l="l" r="r" t="t"/>
                          <a:pathLst>
                            <a:path extrusionOk="0" h="525" w="222">
                              <a:moveTo>
                                <a:pt x="75" y="29"/>
                              </a:moveTo>
                              <a:lnTo>
                                <a:pt x="131" y="64"/>
                              </a:lnTo>
                              <a:lnTo>
                                <a:pt x="164" y="91"/>
                              </a:lnTo>
                              <a:lnTo>
                                <a:pt x="181" y="116"/>
                              </a:lnTo>
                              <a:lnTo>
                                <a:pt x="192" y="137"/>
                              </a:lnTo>
                              <a:lnTo>
                                <a:pt x="203" y="159"/>
                              </a:lnTo>
                              <a:lnTo>
                                <a:pt x="210" y="184"/>
                              </a:lnTo>
                              <a:lnTo>
                                <a:pt x="218" y="206"/>
                              </a:lnTo>
                              <a:lnTo>
                                <a:pt x="222" y="238"/>
                              </a:lnTo>
                              <a:lnTo>
                                <a:pt x="222" y="265"/>
                              </a:lnTo>
                              <a:lnTo>
                                <a:pt x="218" y="296"/>
                              </a:lnTo>
                              <a:lnTo>
                                <a:pt x="214" y="322"/>
                              </a:lnTo>
                              <a:lnTo>
                                <a:pt x="201" y="354"/>
                              </a:lnTo>
                              <a:lnTo>
                                <a:pt x="192" y="378"/>
                              </a:lnTo>
                              <a:lnTo>
                                <a:pt x="175" y="403"/>
                              </a:lnTo>
                              <a:lnTo>
                                <a:pt x="158" y="430"/>
                              </a:lnTo>
                              <a:lnTo>
                                <a:pt x="116" y="462"/>
                              </a:lnTo>
                              <a:lnTo>
                                <a:pt x="4" y="525"/>
                              </a:lnTo>
                              <a:lnTo>
                                <a:pt x="32" y="471"/>
                              </a:lnTo>
                              <a:lnTo>
                                <a:pt x="73" y="374"/>
                              </a:lnTo>
                              <a:lnTo>
                                <a:pt x="99" y="220"/>
                              </a:lnTo>
                              <a:lnTo>
                                <a:pt x="80" y="116"/>
                              </a:lnTo>
                              <a:lnTo>
                                <a:pt x="10" y="23"/>
                              </a:lnTo>
                              <a:lnTo>
                                <a:pt x="0" y="0"/>
                              </a:lnTo>
                              <a:lnTo>
                                <a:pt x="75" y="29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E0E0E0"/>
                        </a:solidFill>
                        <a:ln>
                          <a:noFill/>
                        </a:ln>
                      </p:spPr>
                      <p:txBody>
                        <a:bodyPr anchorCtr="0" anchor="t" bIns="45700" lIns="91425" spcFirstLastPara="1" rIns="91425" wrap="square" tIns="45700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 b="0" i="0" sz="2400" u="none">
                            <a:solidFill>
                              <a:schemeClr val="dk1"/>
                            </a:solidFill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endParaRPr>
                        </a:p>
                      </p:txBody>
                    </p:sp>
                    <p:sp>
                      <p:nvSpPr>
                        <p:cNvPr id="185" name="Google Shape;185;p16"/>
                        <p:cNvSpPr/>
                        <p:nvPr/>
                      </p:nvSpPr>
                      <p:spPr>
                        <a:xfrm>
                          <a:off x="2492375" y="4959350"/>
                          <a:ext cx="117475" cy="277812"/>
                        </a:xfrm>
                        <a:custGeom>
                          <a:rect b="b" l="l" r="r" t="t"/>
                          <a:pathLst>
                            <a:path extrusionOk="0" h="527" w="221">
                              <a:moveTo>
                                <a:pt x="75" y="30"/>
                              </a:moveTo>
                              <a:lnTo>
                                <a:pt x="130" y="65"/>
                              </a:lnTo>
                              <a:lnTo>
                                <a:pt x="164" y="91"/>
                              </a:lnTo>
                              <a:lnTo>
                                <a:pt x="181" y="117"/>
                              </a:lnTo>
                              <a:lnTo>
                                <a:pt x="192" y="138"/>
                              </a:lnTo>
                              <a:lnTo>
                                <a:pt x="203" y="160"/>
                              </a:lnTo>
                              <a:lnTo>
                                <a:pt x="210" y="185"/>
                              </a:lnTo>
                              <a:lnTo>
                                <a:pt x="218" y="207"/>
                              </a:lnTo>
                              <a:lnTo>
                                <a:pt x="221" y="239"/>
                              </a:lnTo>
                              <a:lnTo>
                                <a:pt x="221" y="266"/>
                              </a:lnTo>
                              <a:lnTo>
                                <a:pt x="218" y="296"/>
                              </a:lnTo>
                              <a:lnTo>
                                <a:pt x="214" y="322"/>
                              </a:lnTo>
                              <a:lnTo>
                                <a:pt x="200" y="354"/>
                              </a:lnTo>
                              <a:lnTo>
                                <a:pt x="192" y="379"/>
                              </a:lnTo>
                              <a:lnTo>
                                <a:pt x="175" y="403"/>
                              </a:lnTo>
                              <a:lnTo>
                                <a:pt x="157" y="430"/>
                              </a:lnTo>
                              <a:lnTo>
                                <a:pt x="116" y="462"/>
                              </a:lnTo>
                              <a:lnTo>
                                <a:pt x="4" y="527"/>
                              </a:lnTo>
                              <a:lnTo>
                                <a:pt x="32" y="472"/>
                              </a:lnTo>
                              <a:lnTo>
                                <a:pt x="73" y="375"/>
                              </a:lnTo>
                              <a:lnTo>
                                <a:pt x="98" y="220"/>
                              </a:lnTo>
                              <a:lnTo>
                                <a:pt x="80" y="117"/>
                              </a:lnTo>
                              <a:lnTo>
                                <a:pt x="10" y="24"/>
                              </a:lnTo>
                              <a:lnTo>
                                <a:pt x="0" y="0"/>
                              </a:lnTo>
                              <a:lnTo>
                                <a:pt x="75" y="30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FFFFF"/>
                        </a:solidFill>
                        <a:ln>
                          <a:noFill/>
                        </a:ln>
                      </p:spPr>
                      <p:txBody>
                        <a:bodyPr anchorCtr="0" anchor="t" bIns="45700" lIns="91425" spcFirstLastPara="1" rIns="91425" wrap="square" tIns="45700">
                          <a:noAutofit/>
                        </a:bodyPr>
                        <a:lstStyle/>
                        <a:p>
                          <a:pPr indent="0" lvl="0" marL="0" marR="0" rtl="0" algn="l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r>
                            <a:t/>
                          </a:r>
                          <a:endParaRPr b="0" i="0" sz="2400" u="none">
                            <a:solidFill>
                              <a:schemeClr val="dk1"/>
                            </a:solidFill>
                            <a:latin typeface="Times New Roman"/>
                            <a:ea typeface="Times New Roman"/>
                            <a:cs typeface="Times New Roman"/>
                            <a:sym typeface="Times New Roman"/>
                          </a:endParaRPr>
                        </a:p>
                      </p:txBody>
                    </p:sp>
                  </p:grpSp>
                </p:grpSp>
                <p:sp>
                  <p:nvSpPr>
                    <p:cNvPr id="186" name="Google Shape;186;p16"/>
                    <p:cNvSpPr/>
                    <p:nvPr/>
                  </p:nvSpPr>
                  <p:spPr>
                    <a:xfrm>
                      <a:off x="2178050" y="4951412"/>
                      <a:ext cx="504825" cy="266700"/>
                    </a:xfrm>
                    <a:custGeom>
                      <a:rect b="b" l="l" r="r" t="t"/>
                      <a:pathLst>
                        <a:path extrusionOk="0" h="504" w="952">
                          <a:moveTo>
                            <a:pt x="0" y="504"/>
                          </a:moveTo>
                          <a:lnTo>
                            <a:pt x="48" y="468"/>
                          </a:lnTo>
                          <a:lnTo>
                            <a:pt x="91" y="434"/>
                          </a:lnTo>
                          <a:lnTo>
                            <a:pt x="137" y="402"/>
                          </a:lnTo>
                          <a:lnTo>
                            <a:pt x="179" y="373"/>
                          </a:lnTo>
                          <a:lnTo>
                            <a:pt x="227" y="347"/>
                          </a:lnTo>
                          <a:lnTo>
                            <a:pt x="274" y="321"/>
                          </a:lnTo>
                          <a:lnTo>
                            <a:pt x="362" y="288"/>
                          </a:lnTo>
                          <a:lnTo>
                            <a:pt x="465" y="253"/>
                          </a:lnTo>
                          <a:lnTo>
                            <a:pt x="575" y="223"/>
                          </a:lnTo>
                          <a:lnTo>
                            <a:pt x="645" y="205"/>
                          </a:lnTo>
                          <a:lnTo>
                            <a:pt x="707" y="186"/>
                          </a:lnTo>
                          <a:lnTo>
                            <a:pt x="765" y="175"/>
                          </a:lnTo>
                          <a:lnTo>
                            <a:pt x="798" y="179"/>
                          </a:lnTo>
                          <a:lnTo>
                            <a:pt x="857" y="190"/>
                          </a:lnTo>
                          <a:lnTo>
                            <a:pt x="886" y="197"/>
                          </a:lnTo>
                          <a:lnTo>
                            <a:pt x="915" y="205"/>
                          </a:lnTo>
                          <a:lnTo>
                            <a:pt x="952" y="216"/>
                          </a:lnTo>
                          <a:lnTo>
                            <a:pt x="875" y="160"/>
                          </a:lnTo>
                          <a:lnTo>
                            <a:pt x="828" y="127"/>
                          </a:lnTo>
                          <a:lnTo>
                            <a:pt x="747" y="81"/>
                          </a:lnTo>
                          <a:lnTo>
                            <a:pt x="685" y="48"/>
                          </a:lnTo>
                          <a:lnTo>
                            <a:pt x="626" y="25"/>
                          </a:lnTo>
                          <a:lnTo>
                            <a:pt x="582" y="7"/>
                          </a:lnTo>
                          <a:lnTo>
                            <a:pt x="527" y="0"/>
                          </a:lnTo>
                          <a:lnTo>
                            <a:pt x="462" y="11"/>
                          </a:lnTo>
                          <a:lnTo>
                            <a:pt x="370" y="44"/>
                          </a:lnTo>
                          <a:lnTo>
                            <a:pt x="303" y="84"/>
                          </a:lnTo>
                          <a:lnTo>
                            <a:pt x="212" y="153"/>
                          </a:lnTo>
                          <a:lnTo>
                            <a:pt x="161" y="190"/>
                          </a:lnTo>
                          <a:lnTo>
                            <a:pt x="99" y="264"/>
                          </a:lnTo>
                          <a:lnTo>
                            <a:pt x="55" y="325"/>
                          </a:lnTo>
                          <a:lnTo>
                            <a:pt x="29" y="377"/>
                          </a:lnTo>
                          <a:lnTo>
                            <a:pt x="18" y="423"/>
                          </a:lnTo>
                          <a:lnTo>
                            <a:pt x="3" y="468"/>
                          </a:lnTo>
                          <a:lnTo>
                            <a:pt x="0" y="504"/>
                          </a:lnTo>
                          <a:close/>
                        </a:path>
                      </a:pathLst>
                    </a:custGeom>
                    <a:solidFill>
                      <a:srgbClr val="A0A0A0"/>
                    </a:solidFill>
                    <a:ln>
                      <a:noFill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2400" u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p:txBody>
                </p:sp>
                <p:grpSp>
                  <p:nvGrpSpPr>
                    <p:cNvPr id="187" name="Google Shape;187;p16"/>
                    <p:cNvGrpSpPr/>
                    <p:nvPr/>
                  </p:nvGrpSpPr>
                  <p:grpSpPr>
                    <a:xfrm>
                      <a:off x="2287587" y="4943475"/>
                      <a:ext cx="309562" cy="300037"/>
                      <a:chOff x="2287587" y="4943475"/>
                      <a:chExt cx="309562" cy="300037"/>
                    </a:xfrm>
                  </p:grpSpPr>
                  <p:sp>
                    <p:nvSpPr>
                      <p:cNvPr id="188" name="Google Shape;188;p16"/>
                      <p:cNvSpPr/>
                      <p:nvPr/>
                    </p:nvSpPr>
                    <p:spPr>
                      <a:xfrm>
                        <a:off x="2287587" y="4943475"/>
                        <a:ext cx="309562" cy="300037"/>
                      </a:xfrm>
                      <a:prstGeom prst="ellipse">
                        <a:avLst/>
                      </a:prstGeom>
                      <a:solidFill>
                        <a:srgbClr val="804000"/>
                      </a:solidFill>
                      <a:ln>
                        <a:noFill/>
                      </a:ln>
                    </p:spPr>
                    <p:txBody>
                      <a:bodyPr anchorCtr="0" anchor="t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 b="0" i="0" sz="2400" u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  <p:sp>
                    <p:nvSpPr>
                      <p:cNvPr id="189" name="Google Shape;189;p16"/>
                      <p:cNvSpPr/>
                      <p:nvPr/>
                    </p:nvSpPr>
                    <p:spPr>
                      <a:xfrm>
                        <a:off x="2287587" y="4949825"/>
                        <a:ext cx="301625" cy="187325"/>
                      </a:xfrm>
                      <a:custGeom>
                        <a:rect b="b" l="l" r="r" t="t"/>
                        <a:pathLst>
                          <a:path extrusionOk="0" h="354" w="568">
                            <a:moveTo>
                              <a:pt x="15" y="354"/>
                            </a:moveTo>
                            <a:lnTo>
                              <a:pt x="52" y="335"/>
                            </a:lnTo>
                            <a:lnTo>
                              <a:pt x="107" y="313"/>
                            </a:lnTo>
                            <a:lnTo>
                              <a:pt x="165" y="295"/>
                            </a:lnTo>
                            <a:lnTo>
                              <a:pt x="239" y="269"/>
                            </a:lnTo>
                            <a:lnTo>
                              <a:pt x="315" y="246"/>
                            </a:lnTo>
                            <a:lnTo>
                              <a:pt x="392" y="227"/>
                            </a:lnTo>
                            <a:lnTo>
                              <a:pt x="468" y="209"/>
                            </a:lnTo>
                            <a:lnTo>
                              <a:pt x="520" y="194"/>
                            </a:lnTo>
                            <a:lnTo>
                              <a:pt x="568" y="179"/>
                            </a:lnTo>
                            <a:lnTo>
                              <a:pt x="553" y="142"/>
                            </a:lnTo>
                            <a:lnTo>
                              <a:pt x="539" y="110"/>
                            </a:lnTo>
                            <a:lnTo>
                              <a:pt x="516" y="85"/>
                            </a:lnTo>
                            <a:lnTo>
                              <a:pt x="470" y="48"/>
                            </a:lnTo>
                            <a:lnTo>
                              <a:pt x="428" y="23"/>
                            </a:lnTo>
                            <a:lnTo>
                              <a:pt x="386" y="7"/>
                            </a:lnTo>
                            <a:lnTo>
                              <a:pt x="341" y="0"/>
                            </a:lnTo>
                            <a:lnTo>
                              <a:pt x="279" y="4"/>
                            </a:lnTo>
                            <a:lnTo>
                              <a:pt x="195" y="40"/>
                            </a:lnTo>
                            <a:lnTo>
                              <a:pt x="118" y="85"/>
                            </a:lnTo>
                            <a:lnTo>
                              <a:pt x="37" y="142"/>
                            </a:lnTo>
                            <a:lnTo>
                              <a:pt x="20" y="157"/>
                            </a:lnTo>
                            <a:lnTo>
                              <a:pt x="4" y="184"/>
                            </a:lnTo>
                            <a:lnTo>
                              <a:pt x="0" y="212"/>
                            </a:lnTo>
                            <a:lnTo>
                              <a:pt x="0" y="258"/>
                            </a:lnTo>
                            <a:lnTo>
                              <a:pt x="4" y="309"/>
                            </a:lnTo>
                            <a:lnTo>
                              <a:pt x="15" y="354"/>
                            </a:lnTo>
                            <a:close/>
                          </a:path>
                        </a:pathLst>
                      </a:custGeom>
                      <a:solidFill>
                        <a:srgbClr val="201000"/>
                      </a:solidFill>
                      <a:ln>
                        <a:noFill/>
                      </a:ln>
                    </p:spPr>
                    <p:txBody>
                      <a:bodyPr anchorCtr="0" anchor="t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 b="0" i="0" sz="2400" u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  <p:sp>
                    <p:nvSpPr>
                      <p:cNvPr id="190" name="Google Shape;190;p16"/>
                      <p:cNvSpPr/>
                      <p:nvPr/>
                    </p:nvSpPr>
                    <p:spPr>
                      <a:xfrm>
                        <a:off x="2374900" y="5026025"/>
                        <a:ext cx="139700" cy="138112"/>
                      </a:xfrm>
                      <a:prstGeom prst="ellipse">
                        <a:avLst/>
                      </a:prstGeom>
                      <a:solidFill>
                        <a:srgbClr val="000000"/>
                      </a:solidFill>
                      <a:ln>
                        <a:noFill/>
                      </a:ln>
                    </p:spPr>
                    <p:txBody>
                      <a:bodyPr anchorCtr="0" anchor="t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 b="0" i="0" sz="2400" u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  <p:sp>
                    <p:nvSpPr>
                      <p:cNvPr id="191" name="Google Shape;191;p16"/>
                      <p:cNvSpPr/>
                      <p:nvPr/>
                    </p:nvSpPr>
                    <p:spPr>
                      <a:xfrm>
                        <a:off x="2368550" y="5021262"/>
                        <a:ext cx="61912" cy="58737"/>
                      </a:xfrm>
                      <a:prstGeom prst="ellipse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  <p:txBody>
                      <a:bodyPr anchorCtr="0" anchor="t" bIns="45700" lIns="91425" spcFirstLastPara="1" rIns="91425" wrap="square" tIns="45700">
                        <a:noAutofit/>
                      </a:bodyPr>
                      <a:lstStyle/>
                      <a:p>
                        <a:pPr indent="0" lvl="0" marL="0" marR="0" rtl="0" algn="l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r>
                          <a:t/>
                        </a:r>
                        <a:endParaRPr b="0" i="0" sz="2400" u="non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endParaRPr>
                      </a:p>
                    </p:txBody>
                  </p:sp>
                </p:grpSp>
              </p:grpSp>
            </p:grpSp>
            <p:grpSp>
              <p:nvGrpSpPr>
                <p:cNvPr id="192" name="Google Shape;192;p16"/>
                <p:cNvGrpSpPr/>
                <p:nvPr/>
              </p:nvGrpSpPr>
              <p:grpSpPr>
                <a:xfrm>
                  <a:off x="2173287" y="4940300"/>
                  <a:ext cx="560387" cy="339725"/>
                  <a:chOff x="2173287" y="4940300"/>
                  <a:chExt cx="560387" cy="339725"/>
                </a:xfrm>
              </p:grpSpPr>
              <p:sp>
                <p:nvSpPr>
                  <p:cNvPr id="193" name="Google Shape;193;p16"/>
                  <p:cNvSpPr/>
                  <p:nvPr/>
                </p:nvSpPr>
                <p:spPr>
                  <a:xfrm>
                    <a:off x="2687637" y="5068887"/>
                    <a:ext cx="46037" cy="38100"/>
                  </a:xfrm>
                  <a:custGeom>
                    <a:rect b="b" l="l" r="r" t="t"/>
                    <a:pathLst>
                      <a:path extrusionOk="0" h="70" w="86">
                        <a:moveTo>
                          <a:pt x="10" y="4"/>
                        </a:moveTo>
                        <a:lnTo>
                          <a:pt x="23" y="4"/>
                        </a:lnTo>
                        <a:lnTo>
                          <a:pt x="65" y="0"/>
                        </a:lnTo>
                        <a:lnTo>
                          <a:pt x="78" y="6"/>
                        </a:lnTo>
                        <a:lnTo>
                          <a:pt x="86" y="15"/>
                        </a:lnTo>
                        <a:lnTo>
                          <a:pt x="86" y="23"/>
                        </a:lnTo>
                        <a:lnTo>
                          <a:pt x="77" y="38"/>
                        </a:lnTo>
                        <a:lnTo>
                          <a:pt x="60" y="53"/>
                        </a:lnTo>
                        <a:lnTo>
                          <a:pt x="43" y="62"/>
                        </a:lnTo>
                        <a:lnTo>
                          <a:pt x="15" y="70"/>
                        </a:lnTo>
                        <a:lnTo>
                          <a:pt x="0" y="70"/>
                        </a:lnTo>
                        <a:lnTo>
                          <a:pt x="13" y="59"/>
                        </a:lnTo>
                        <a:lnTo>
                          <a:pt x="21" y="49"/>
                        </a:lnTo>
                        <a:lnTo>
                          <a:pt x="27" y="36"/>
                        </a:lnTo>
                        <a:lnTo>
                          <a:pt x="27" y="27"/>
                        </a:lnTo>
                        <a:lnTo>
                          <a:pt x="10" y="4"/>
                        </a:lnTo>
                        <a:close/>
                      </a:path>
                    </a:pathLst>
                  </a:custGeom>
                  <a:solidFill>
                    <a:srgbClr val="600000"/>
                  </a:solidFill>
                  <a:ln>
                    <a:noFill/>
                  </a:ln>
                </p:spPr>
                <p:txBody>
                  <a:bodyPr anchorCtr="0" anchor="t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b="0" i="0" sz="2400" u="none">
                      <a:solidFill>
                        <a:schemeClr val="dk1"/>
                      </a:solidFill>
                      <a:latin typeface="Times New Roman"/>
                      <a:ea typeface="Times New Roman"/>
                      <a:cs typeface="Times New Roman"/>
                      <a:sym typeface="Times New Roman"/>
                    </a:endParaRPr>
                  </a:p>
                </p:txBody>
              </p:sp>
              <p:grpSp>
                <p:nvGrpSpPr>
                  <p:cNvPr id="194" name="Google Shape;194;p16"/>
                  <p:cNvGrpSpPr/>
                  <p:nvPr/>
                </p:nvGrpSpPr>
                <p:grpSpPr>
                  <a:xfrm>
                    <a:off x="2173287" y="4940300"/>
                    <a:ext cx="542925" cy="339725"/>
                    <a:chOff x="2173287" y="4940300"/>
                    <a:chExt cx="542925" cy="339725"/>
                  </a:xfrm>
                </p:grpSpPr>
                <p:sp>
                  <p:nvSpPr>
                    <p:cNvPr id="195" name="Google Shape;195;p16"/>
                    <p:cNvSpPr/>
                    <p:nvPr/>
                  </p:nvSpPr>
                  <p:spPr>
                    <a:xfrm>
                      <a:off x="2173287" y="5089525"/>
                      <a:ext cx="533400" cy="190500"/>
                    </a:xfrm>
                    <a:custGeom>
                      <a:rect b="b" l="l" r="r" t="t"/>
                      <a:pathLst>
                        <a:path extrusionOk="0" h="361" w="1008">
                          <a:moveTo>
                            <a:pt x="11" y="256"/>
                          </a:moveTo>
                          <a:lnTo>
                            <a:pt x="51" y="281"/>
                          </a:lnTo>
                          <a:lnTo>
                            <a:pt x="95" y="296"/>
                          </a:lnTo>
                          <a:lnTo>
                            <a:pt x="149" y="304"/>
                          </a:lnTo>
                          <a:lnTo>
                            <a:pt x="235" y="315"/>
                          </a:lnTo>
                          <a:lnTo>
                            <a:pt x="289" y="315"/>
                          </a:lnTo>
                          <a:lnTo>
                            <a:pt x="350" y="307"/>
                          </a:lnTo>
                          <a:lnTo>
                            <a:pt x="422" y="300"/>
                          </a:lnTo>
                          <a:lnTo>
                            <a:pt x="499" y="288"/>
                          </a:lnTo>
                          <a:lnTo>
                            <a:pt x="564" y="273"/>
                          </a:lnTo>
                          <a:lnTo>
                            <a:pt x="626" y="254"/>
                          </a:lnTo>
                          <a:lnTo>
                            <a:pt x="692" y="220"/>
                          </a:lnTo>
                          <a:lnTo>
                            <a:pt x="751" y="194"/>
                          </a:lnTo>
                          <a:lnTo>
                            <a:pt x="802" y="161"/>
                          </a:lnTo>
                          <a:lnTo>
                            <a:pt x="850" y="132"/>
                          </a:lnTo>
                          <a:lnTo>
                            <a:pt x="897" y="95"/>
                          </a:lnTo>
                          <a:lnTo>
                            <a:pt x="925" y="70"/>
                          </a:lnTo>
                          <a:lnTo>
                            <a:pt x="949" y="47"/>
                          </a:lnTo>
                          <a:lnTo>
                            <a:pt x="1008" y="0"/>
                          </a:lnTo>
                          <a:lnTo>
                            <a:pt x="1008" y="21"/>
                          </a:lnTo>
                          <a:lnTo>
                            <a:pt x="989" y="54"/>
                          </a:lnTo>
                          <a:lnTo>
                            <a:pt x="945" y="101"/>
                          </a:lnTo>
                          <a:lnTo>
                            <a:pt x="893" y="138"/>
                          </a:lnTo>
                          <a:lnTo>
                            <a:pt x="865" y="160"/>
                          </a:lnTo>
                          <a:lnTo>
                            <a:pt x="828" y="189"/>
                          </a:lnTo>
                          <a:lnTo>
                            <a:pt x="799" y="211"/>
                          </a:lnTo>
                          <a:lnTo>
                            <a:pt x="762" y="237"/>
                          </a:lnTo>
                          <a:lnTo>
                            <a:pt x="719" y="256"/>
                          </a:lnTo>
                          <a:lnTo>
                            <a:pt x="675" y="277"/>
                          </a:lnTo>
                          <a:lnTo>
                            <a:pt x="612" y="302"/>
                          </a:lnTo>
                          <a:lnTo>
                            <a:pt x="538" y="317"/>
                          </a:lnTo>
                          <a:lnTo>
                            <a:pt x="484" y="328"/>
                          </a:lnTo>
                          <a:lnTo>
                            <a:pt x="440" y="335"/>
                          </a:lnTo>
                          <a:lnTo>
                            <a:pt x="403" y="343"/>
                          </a:lnTo>
                          <a:lnTo>
                            <a:pt x="355" y="350"/>
                          </a:lnTo>
                          <a:lnTo>
                            <a:pt x="304" y="358"/>
                          </a:lnTo>
                          <a:lnTo>
                            <a:pt x="256" y="361"/>
                          </a:lnTo>
                          <a:lnTo>
                            <a:pt x="209" y="361"/>
                          </a:lnTo>
                          <a:lnTo>
                            <a:pt x="154" y="361"/>
                          </a:lnTo>
                          <a:lnTo>
                            <a:pt x="96" y="355"/>
                          </a:lnTo>
                          <a:lnTo>
                            <a:pt x="59" y="344"/>
                          </a:lnTo>
                          <a:lnTo>
                            <a:pt x="26" y="323"/>
                          </a:lnTo>
                          <a:lnTo>
                            <a:pt x="0" y="335"/>
                          </a:lnTo>
                          <a:lnTo>
                            <a:pt x="0" y="310"/>
                          </a:lnTo>
                          <a:lnTo>
                            <a:pt x="11" y="256"/>
                          </a:lnTo>
                          <a:close/>
                        </a:path>
                      </a:pathLst>
                    </a:custGeom>
                    <a:solidFill>
                      <a:srgbClr val="201000"/>
                    </a:solidFill>
                    <a:ln>
                      <a:noFill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2400" u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p:txBody>
                </p:sp>
                <p:sp>
                  <p:nvSpPr>
                    <p:cNvPr id="196" name="Google Shape;196;p16"/>
                    <p:cNvSpPr/>
                    <p:nvPr/>
                  </p:nvSpPr>
                  <p:spPr>
                    <a:xfrm>
                      <a:off x="2173287" y="4940300"/>
                      <a:ext cx="542925" cy="276225"/>
                    </a:xfrm>
                    <a:custGeom>
                      <a:rect b="b" l="l" r="r" t="t"/>
                      <a:pathLst>
                        <a:path extrusionOk="0" h="522" w="1024">
                          <a:moveTo>
                            <a:pt x="0" y="522"/>
                          </a:moveTo>
                          <a:lnTo>
                            <a:pt x="26" y="477"/>
                          </a:lnTo>
                          <a:lnTo>
                            <a:pt x="44" y="448"/>
                          </a:lnTo>
                          <a:lnTo>
                            <a:pt x="52" y="404"/>
                          </a:lnTo>
                          <a:lnTo>
                            <a:pt x="60" y="377"/>
                          </a:lnTo>
                          <a:lnTo>
                            <a:pt x="75" y="355"/>
                          </a:lnTo>
                          <a:lnTo>
                            <a:pt x="97" y="333"/>
                          </a:lnTo>
                          <a:lnTo>
                            <a:pt x="119" y="310"/>
                          </a:lnTo>
                          <a:lnTo>
                            <a:pt x="137" y="288"/>
                          </a:lnTo>
                          <a:lnTo>
                            <a:pt x="148" y="267"/>
                          </a:lnTo>
                          <a:lnTo>
                            <a:pt x="170" y="238"/>
                          </a:lnTo>
                          <a:lnTo>
                            <a:pt x="188" y="216"/>
                          </a:lnTo>
                          <a:lnTo>
                            <a:pt x="210" y="205"/>
                          </a:lnTo>
                          <a:lnTo>
                            <a:pt x="243" y="186"/>
                          </a:lnTo>
                          <a:lnTo>
                            <a:pt x="275" y="161"/>
                          </a:lnTo>
                          <a:lnTo>
                            <a:pt x="316" y="135"/>
                          </a:lnTo>
                          <a:lnTo>
                            <a:pt x="349" y="114"/>
                          </a:lnTo>
                          <a:lnTo>
                            <a:pt x="390" y="92"/>
                          </a:lnTo>
                          <a:lnTo>
                            <a:pt x="426" y="73"/>
                          </a:lnTo>
                          <a:lnTo>
                            <a:pt x="467" y="51"/>
                          </a:lnTo>
                          <a:lnTo>
                            <a:pt x="504" y="37"/>
                          </a:lnTo>
                          <a:lnTo>
                            <a:pt x="532" y="33"/>
                          </a:lnTo>
                          <a:lnTo>
                            <a:pt x="558" y="37"/>
                          </a:lnTo>
                          <a:lnTo>
                            <a:pt x="595" y="44"/>
                          </a:lnTo>
                          <a:lnTo>
                            <a:pt x="635" y="59"/>
                          </a:lnTo>
                          <a:lnTo>
                            <a:pt x="698" y="81"/>
                          </a:lnTo>
                          <a:lnTo>
                            <a:pt x="742" y="110"/>
                          </a:lnTo>
                          <a:lnTo>
                            <a:pt x="785" y="131"/>
                          </a:lnTo>
                          <a:lnTo>
                            <a:pt x="829" y="161"/>
                          </a:lnTo>
                          <a:lnTo>
                            <a:pt x="859" y="172"/>
                          </a:lnTo>
                          <a:lnTo>
                            <a:pt x="884" y="190"/>
                          </a:lnTo>
                          <a:lnTo>
                            <a:pt x="909" y="216"/>
                          </a:lnTo>
                          <a:lnTo>
                            <a:pt x="939" y="234"/>
                          </a:lnTo>
                          <a:lnTo>
                            <a:pt x="961" y="245"/>
                          </a:lnTo>
                          <a:lnTo>
                            <a:pt x="987" y="249"/>
                          </a:lnTo>
                          <a:lnTo>
                            <a:pt x="1005" y="249"/>
                          </a:lnTo>
                          <a:lnTo>
                            <a:pt x="1024" y="249"/>
                          </a:lnTo>
                          <a:lnTo>
                            <a:pt x="987" y="216"/>
                          </a:lnTo>
                          <a:lnTo>
                            <a:pt x="950" y="183"/>
                          </a:lnTo>
                          <a:lnTo>
                            <a:pt x="920" y="161"/>
                          </a:lnTo>
                          <a:lnTo>
                            <a:pt x="887" y="139"/>
                          </a:lnTo>
                          <a:lnTo>
                            <a:pt x="848" y="110"/>
                          </a:lnTo>
                          <a:lnTo>
                            <a:pt x="826" y="92"/>
                          </a:lnTo>
                          <a:lnTo>
                            <a:pt x="800" y="81"/>
                          </a:lnTo>
                          <a:lnTo>
                            <a:pt x="746" y="62"/>
                          </a:lnTo>
                          <a:lnTo>
                            <a:pt x="705" y="44"/>
                          </a:lnTo>
                          <a:lnTo>
                            <a:pt x="661" y="26"/>
                          </a:lnTo>
                          <a:lnTo>
                            <a:pt x="617" y="11"/>
                          </a:lnTo>
                          <a:lnTo>
                            <a:pt x="562" y="0"/>
                          </a:lnTo>
                          <a:lnTo>
                            <a:pt x="525" y="0"/>
                          </a:lnTo>
                          <a:lnTo>
                            <a:pt x="489" y="3"/>
                          </a:lnTo>
                          <a:lnTo>
                            <a:pt x="456" y="7"/>
                          </a:lnTo>
                          <a:lnTo>
                            <a:pt x="423" y="14"/>
                          </a:lnTo>
                          <a:lnTo>
                            <a:pt x="393" y="26"/>
                          </a:lnTo>
                          <a:lnTo>
                            <a:pt x="360" y="40"/>
                          </a:lnTo>
                          <a:lnTo>
                            <a:pt x="331" y="59"/>
                          </a:lnTo>
                          <a:lnTo>
                            <a:pt x="305" y="77"/>
                          </a:lnTo>
                          <a:lnTo>
                            <a:pt x="283" y="99"/>
                          </a:lnTo>
                          <a:lnTo>
                            <a:pt x="251" y="125"/>
                          </a:lnTo>
                          <a:lnTo>
                            <a:pt x="214" y="150"/>
                          </a:lnTo>
                          <a:lnTo>
                            <a:pt x="181" y="183"/>
                          </a:lnTo>
                          <a:lnTo>
                            <a:pt x="151" y="216"/>
                          </a:lnTo>
                          <a:lnTo>
                            <a:pt x="127" y="242"/>
                          </a:lnTo>
                          <a:lnTo>
                            <a:pt x="101" y="275"/>
                          </a:lnTo>
                          <a:lnTo>
                            <a:pt x="75" y="307"/>
                          </a:lnTo>
                          <a:lnTo>
                            <a:pt x="53" y="336"/>
                          </a:lnTo>
                          <a:lnTo>
                            <a:pt x="42" y="366"/>
                          </a:lnTo>
                          <a:lnTo>
                            <a:pt x="42" y="380"/>
                          </a:lnTo>
                          <a:lnTo>
                            <a:pt x="22" y="415"/>
                          </a:lnTo>
                          <a:lnTo>
                            <a:pt x="11" y="463"/>
                          </a:lnTo>
                          <a:lnTo>
                            <a:pt x="0" y="522"/>
                          </a:lnTo>
                          <a:close/>
                        </a:path>
                      </a:pathLst>
                    </a:custGeom>
                    <a:solidFill>
                      <a:srgbClr val="202020"/>
                    </a:solidFill>
                    <a:ln>
                      <a:noFill/>
                    </a:ln>
                  </p:spPr>
                  <p:txBody>
                    <a:bodyPr anchorCtr="0" anchor="t" bIns="45700" lIns="91425" spcFirstLastPara="1" rIns="91425" wrap="square" tIns="45700"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0" i="0" sz="2400" u="none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p:txBody>
                </p:sp>
              </p:grpSp>
            </p:grpSp>
          </p:grpSp>
        </p:grpSp>
        <p:cxnSp>
          <p:nvCxnSpPr>
            <p:cNvPr id="197" name="Google Shape;197;p16"/>
            <p:cNvCxnSpPr/>
            <p:nvPr/>
          </p:nvCxnSpPr>
          <p:spPr>
            <a:xfrm rot="10800000">
              <a:off x="1828800" y="5181600"/>
              <a:ext cx="5943600" cy="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cxnSp>
          <p:nvCxnSpPr>
            <p:cNvPr id="198" name="Google Shape;198;p16"/>
            <p:cNvCxnSpPr/>
            <p:nvPr/>
          </p:nvCxnSpPr>
          <p:spPr>
            <a:xfrm rot="10800000">
              <a:off x="1676400" y="2971800"/>
              <a:ext cx="6096000" cy="2209800"/>
            </a:xfrm>
            <a:prstGeom prst="straightConnector1">
              <a:avLst/>
            </a:prstGeom>
            <a:noFill/>
            <a:ln cap="flat" cmpd="sng" w="38100">
              <a:solidFill>
                <a:schemeClr val="hlink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pic>
          <p:nvPicPr>
            <p:cNvPr id="199" name="Google Shape;199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5181600" y="4322762"/>
              <a:ext cx="533400" cy="9144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0" name="Google Shape;200;p16"/>
            <p:cNvSpPr/>
            <p:nvPr/>
          </p:nvSpPr>
          <p:spPr>
            <a:xfrm>
              <a:off x="4876800" y="4343400"/>
              <a:ext cx="228600" cy="838200"/>
            </a:xfrm>
            <a:prstGeom prst="lef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rgbClr val="FFFF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01" name="Google Shape;201;p16"/>
            <p:cNvSpPr txBox="1"/>
            <p:nvPr/>
          </p:nvSpPr>
          <p:spPr>
            <a:xfrm>
              <a:off x="2854325" y="4419600"/>
              <a:ext cx="1908175" cy="7016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00"/>
                </a:buClr>
                <a:buSzPts val="2000"/>
                <a:buFont typeface="Arial"/>
                <a:buNone/>
              </a:pPr>
              <a:r>
                <a:rPr b="0" i="1" lang="en-US" sz="2000" u="none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How tall should</a:t>
              </a:r>
              <a:br>
                <a:rPr b="0" i="1" lang="en-US" sz="2000" u="none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b="0" i="1" lang="en-US" sz="2000" u="none">
                  <a:solidFill>
                    <a:srgbClr val="FFFF00"/>
                  </a:solidFill>
                  <a:latin typeface="Arial"/>
                  <a:ea typeface="Arial"/>
                  <a:cs typeface="Arial"/>
                  <a:sym typeface="Arial"/>
                </a:rPr>
                <a:t>this bunny be?</a:t>
              </a:r>
              <a:endParaRPr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7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Perspective Projection</a:t>
            </a:r>
            <a:endParaRPr/>
          </a:p>
        </p:txBody>
      </p:sp>
      <p:sp>
        <p:nvSpPr>
          <p:cNvPr id="207" name="Google Shape;207;p17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The geometry of the situation is that of </a:t>
            </a:r>
            <a:r>
              <a:rPr b="1" i="0" lang="en-US" sz="2700" u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similar triangles</a:t>
            </a: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.  View from above: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30000"/>
              </a:lnSpc>
              <a:spcBef>
                <a:spcPts val="1200"/>
              </a:spcBef>
              <a:spcAft>
                <a:spcPts val="0"/>
              </a:spcAft>
              <a:buClr>
                <a:srgbClr val="FFFF00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What is x’ ?</a:t>
            </a:r>
            <a:r>
              <a:rPr b="1" i="1" lang="en-US" sz="27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08" name="Google Shape;208;p17"/>
          <p:cNvSpPr txBox="1"/>
          <p:nvPr/>
        </p:nvSpPr>
        <p:spPr>
          <a:xfrm>
            <a:off x="2451100" y="5638800"/>
            <a:ext cx="377825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 New Roman"/>
              <a:buNone/>
            </a:pPr>
            <a:r>
              <a:rPr b="0" i="1" lang="en-US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endParaRPr/>
          </a:p>
        </p:txBody>
      </p:sp>
      <p:grpSp>
        <p:nvGrpSpPr>
          <p:cNvPr id="209" name="Google Shape;209;p17"/>
          <p:cNvGrpSpPr/>
          <p:nvPr/>
        </p:nvGrpSpPr>
        <p:grpSpPr>
          <a:xfrm>
            <a:off x="250825" y="2771775"/>
            <a:ext cx="9404350" cy="3248025"/>
            <a:chOff x="222250" y="2466975"/>
            <a:chExt cx="8359775" cy="3248025"/>
          </a:xfrm>
        </p:grpSpPr>
        <p:cxnSp>
          <p:nvCxnSpPr>
            <p:cNvPr id="210" name="Google Shape;210;p17"/>
            <p:cNvCxnSpPr/>
            <p:nvPr/>
          </p:nvCxnSpPr>
          <p:spPr>
            <a:xfrm>
              <a:off x="7391400" y="3048000"/>
              <a:ext cx="0" cy="1828800"/>
            </a:xfrm>
            <a:prstGeom prst="straightConnector1">
              <a:avLst/>
            </a:prstGeom>
            <a:noFill/>
            <a:ln cap="flat" cmpd="sng" w="38100">
              <a:solidFill>
                <a:schemeClr val="dk1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cxnSp>
          <p:nvCxnSpPr>
            <p:cNvPr id="211" name="Google Shape;211;p17"/>
            <p:cNvCxnSpPr/>
            <p:nvPr/>
          </p:nvCxnSpPr>
          <p:spPr>
            <a:xfrm>
              <a:off x="914400" y="4876800"/>
              <a:ext cx="7086600" cy="0"/>
            </a:xfrm>
            <a:prstGeom prst="straightConnector1">
              <a:avLst/>
            </a:prstGeom>
            <a:noFill/>
            <a:ln cap="flat" cmpd="sng" w="38100">
              <a:solidFill>
                <a:srgbClr val="5F5F5F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sp>
          <p:nvSpPr>
            <p:cNvPr id="212" name="Google Shape;212;p17"/>
            <p:cNvSpPr/>
            <p:nvPr/>
          </p:nvSpPr>
          <p:spPr>
            <a:xfrm>
              <a:off x="7315200" y="2971800"/>
              <a:ext cx="152400" cy="15240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13" name="Google Shape;213;p17"/>
            <p:cNvSpPr txBox="1"/>
            <p:nvPr/>
          </p:nvSpPr>
          <p:spPr>
            <a:xfrm>
              <a:off x="7239000" y="2590800"/>
              <a:ext cx="1343025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2400"/>
                <a:buFont typeface="Times New Roman"/>
                <a:buNone/>
              </a:pPr>
              <a:r>
                <a:rPr b="1" i="1" lang="en-US" sz="2400" u="none">
                  <a:solidFill>
                    <a:schemeClr val="dk2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 </a:t>
              </a:r>
              <a:r>
                <a:rPr b="0" i="0" lang="en-US" sz="2400" u="none">
                  <a:solidFill>
                    <a:schemeClr val="dk2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(</a:t>
              </a:r>
              <a:r>
                <a:rPr b="0" i="1" lang="en-US" sz="2400" u="none">
                  <a:solidFill>
                    <a:schemeClr val="dk2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x, y, z</a:t>
              </a:r>
              <a:r>
                <a:rPr b="0" i="0" lang="en-US" sz="2400" u="none">
                  <a:solidFill>
                    <a:schemeClr val="dk2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)</a:t>
              </a:r>
              <a:endParaRPr/>
            </a:p>
          </p:txBody>
        </p:sp>
        <p:cxnSp>
          <p:nvCxnSpPr>
            <p:cNvPr id="214" name="Google Shape;214;p17"/>
            <p:cNvCxnSpPr/>
            <p:nvPr/>
          </p:nvCxnSpPr>
          <p:spPr>
            <a:xfrm rot="10800000">
              <a:off x="1219200" y="2971800"/>
              <a:ext cx="0" cy="2209800"/>
            </a:xfrm>
            <a:prstGeom prst="straightConnector1">
              <a:avLst/>
            </a:prstGeom>
            <a:noFill/>
            <a:ln cap="flat" cmpd="sng" w="38100">
              <a:solidFill>
                <a:srgbClr val="5F5F5F"/>
              </a:solidFill>
              <a:prstDash val="solid"/>
              <a:miter lim="800000"/>
              <a:headEnd len="med" w="med" type="none"/>
              <a:tailEnd len="med" w="med" type="triangle"/>
            </a:ln>
          </p:spPr>
        </p:cxnSp>
        <p:sp>
          <p:nvSpPr>
            <p:cNvPr id="215" name="Google Shape;215;p17"/>
            <p:cNvSpPr txBox="1"/>
            <p:nvPr/>
          </p:nvSpPr>
          <p:spPr>
            <a:xfrm>
              <a:off x="1017587" y="2590800"/>
              <a:ext cx="404812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1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X</a:t>
              </a:r>
              <a:endParaRPr/>
            </a:p>
          </p:txBody>
        </p:sp>
        <p:sp>
          <p:nvSpPr>
            <p:cNvPr id="216" name="Google Shape;216;p17"/>
            <p:cNvSpPr txBox="1"/>
            <p:nvPr/>
          </p:nvSpPr>
          <p:spPr>
            <a:xfrm>
              <a:off x="7959725" y="4648200"/>
              <a:ext cx="38735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1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Z</a:t>
              </a:r>
              <a:endParaRPr/>
            </a:p>
          </p:txBody>
        </p:sp>
        <p:cxnSp>
          <p:nvCxnSpPr>
            <p:cNvPr id="217" name="Google Shape;217;p17"/>
            <p:cNvCxnSpPr/>
            <p:nvPr/>
          </p:nvCxnSpPr>
          <p:spPr>
            <a:xfrm>
              <a:off x="3276600" y="3048000"/>
              <a:ext cx="0" cy="2667000"/>
            </a:xfrm>
            <a:prstGeom prst="straightConnector1">
              <a:avLst/>
            </a:prstGeom>
            <a:noFill/>
            <a:ln cap="flat" cmpd="sng" w="38100">
              <a:solidFill>
                <a:srgbClr val="FFFF00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218" name="Google Shape;218;p17"/>
            <p:cNvSpPr txBox="1"/>
            <p:nvPr/>
          </p:nvSpPr>
          <p:spPr>
            <a:xfrm>
              <a:off x="2940050" y="2466975"/>
              <a:ext cx="658812" cy="5810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00"/>
                </a:buClr>
                <a:buSzPts val="1600"/>
                <a:buFont typeface="Times New Roman"/>
                <a:buNone/>
              </a:pPr>
              <a:r>
                <a:rPr b="1" i="0" lang="en-US" sz="1600" u="none">
                  <a:solidFill>
                    <a:srgbClr val="FFFF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View</a:t>
              </a:r>
              <a:br>
                <a:rPr b="1" i="0" lang="en-US" sz="1600" u="none">
                  <a:solidFill>
                    <a:srgbClr val="FFFF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</a:br>
              <a:r>
                <a:rPr b="1" i="0" lang="en-US" sz="1600" u="none">
                  <a:solidFill>
                    <a:srgbClr val="FFFF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plane</a:t>
              </a:r>
              <a:endParaRPr/>
            </a:p>
          </p:txBody>
        </p:sp>
        <p:cxnSp>
          <p:nvCxnSpPr>
            <p:cNvPr id="219" name="Google Shape;219;p17"/>
            <p:cNvCxnSpPr/>
            <p:nvPr/>
          </p:nvCxnSpPr>
          <p:spPr>
            <a:xfrm flipH="1" rot="10800000">
              <a:off x="1219200" y="3048000"/>
              <a:ext cx="6172200" cy="1828800"/>
            </a:xfrm>
            <a:prstGeom prst="straightConnector1">
              <a:avLst/>
            </a:prstGeom>
            <a:noFill/>
            <a:ln cap="flat" cmpd="sng" w="38100">
              <a:solidFill>
                <a:schemeClr val="dk2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220" name="Google Shape;220;p17"/>
            <p:cNvSpPr/>
            <p:nvPr/>
          </p:nvSpPr>
          <p:spPr>
            <a:xfrm>
              <a:off x="3200400" y="4191000"/>
              <a:ext cx="152400" cy="152400"/>
            </a:xfrm>
            <a:prstGeom prst="ellipse">
              <a:avLst/>
            </a:prstGeom>
            <a:solidFill>
              <a:schemeClr val="dk2"/>
            </a:solidFill>
            <a:ln cap="flat" cmpd="sng" w="38100">
              <a:solidFill>
                <a:schemeClr val="dk2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3200400" y="4800600"/>
              <a:ext cx="152400" cy="152400"/>
            </a:xfrm>
            <a:prstGeom prst="ellipse">
              <a:avLst/>
            </a:prstGeom>
            <a:solidFill>
              <a:srgbClr val="5F5F5F"/>
            </a:solidFill>
            <a:ln cap="flat" cmpd="sng" w="38100">
              <a:solidFill>
                <a:srgbClr val="5F5F5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 rot="-5400000">
              <a:off x="2133600" y="4343400"/>
              <a:ext cx="228600" cy="2057400"/>
            </a:xfrm>
            <a:prstGeom prst="lef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23" name="Google Shape;223;p17"/>
            <p:cNvSpPr txBox="1"/>
            <p:nvPr/>
          </p:nvSpPr>
          <p:spPr>
            <a:xfrm>
              <a:off x="222250" y="4419600"/>
              <a:ext cx="996950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0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(0,0,0)</a:t>
              </a:r>
              <a:endParaRPr/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1143000" y="4800600"/>
              <a:ext cx="152400" cy="152400"/>
            </a:xfrm>
            <a:prstGeom prst="ellipse">
              <a:avLst/>
            </a:prstGeom>
            <a:solidFill>
              <a:srgbClr val="5F5F5F"/>
            </a:solidFill>
            <a:ln cap="flat" cmpd="sng" w="38100">
              <a:solidFill>
                <a:srgbClr val="5F5F5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3505200" y="4267200"/>
              <a:ext cx="152400" cy="609600"/>
            </a:xfrm>
            <a:prstGeom prst="rightBrace">
              <a:avLst>
                <a:gd fmla="val 8333" name="adj1"/>
                <a:gd fmla="val 50000" name="adj2"/>
              </a:avLst>
            </a:prstGeom>
            <a:noFill/>
            <a:ln cap="flat" cmpd="sng" w="38100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226" name="Google Shape;226;p17"/>
            <p:cNvSpPr txBox="1"/>
            <p:nvPr/>
          </p:nvSpPr>
          <p:spPr>
            <a:xfrm>
              <a:off x="3675062" y="4343400"/>
              <a:ext cx="896937" cy="457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400"/>
                <a:buFont typeface="Times New Roman"/>
                <a:buNone/>
              </a:pPr>
              <a:r>
                <a:rPr b="0" i="0" lang="en-US" sz="2400" u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x’ = ?</a:t>
              </a: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Perspective Projection</a:t>
            </a:r>
            <a:endParaRPr/>
          </a:p>
        </p:txBody>
      </p:sp>
      <p:sp>
        <p:nvSpPr>
          <p:cNvPr id="232" name="Google Shape;232;p18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Desired result for a point </a:t>
            </a:r>
            <a:r>
              <a:rPr b="1" i="1" lang="en-US" sz="2700" u="none">
                <a:solidFill>
                  <a:srgbClr val="FEC5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[</a:t>
            </a:r>
            <a:r>
              <a:rPr b="1" i="0" lang="en-US" sz="2700" u="none">
                <a:solidFill>
                  <a:srgbClr val="FEC5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x, y, z, 1</a:t>
            </a:r>
            <a:r>
              <a:rPr b="1" i="1" lang="en-US" sz="2700" u="none">
                <a:solidFill>
                  <a:srgbClr val="FEC5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]</a:t>
            </a:r>
            <a:r>
              <a:rPr b="1" baseline="30000" i="1" lang="en-US" sz="2700" u="none">
                <a:solidFill>
                  <a:srgbClr val="FEC52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 projected onto the view plane: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0" sz="2700" u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FFF00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What could a matrix look like to do this?</a:t>
            </a:r>
            <a:endParaRPr/>
          </a:p>
        </p:txBody>
      </p:sp>
      <p:pic>
        <p:nvPicPr>
          <p:cNvPr id="233" name="Google Shape;23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4425" y="2895600"/>
            <a:ext cx="7277100" cy="26654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"/>
          <p:cNvSpPr txBox="1"/>
          <p:nvPr>
            <p:ph type="title"/>
          </p:nvPr>
        </p:nvSpPr>
        <p:spPr>
          <a:xfrm>
            <a:off x="771525" y="228600"/>
            <a:ext cx="874395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 Perspective Projection Matrix</a:t>
            </a:r>
            <a:endParaRPr/>
          </a:p>
        </p:txBody>
      </p:sp>
      <p:sp>
        <p:nvSpPr>
          <p:cNvPr id="239" name="Google Shape;239;p19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Answer: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0" name="Google Shape;24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85950" y="2819400"/>
            <a:ext cx="4886325" cy="2316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>
            <p:ph type="title"/>
          </p:nvPr>
        </p:nvSpPr>
        <p:spPr>
          <a:xfrm>
            <a:off x="771525" y="152400"/>
            <a:ext cx="874395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 Perspective Projection Matrix</a:t>
            </a:r>
            <a:endParaRPr/>
          </a:p>
        </p:txBody>
      </p:sp>
      <p:sp>
        <p:nvSpPr>
          <p:cNvPr id="246" name="Google Shape;246;p20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Or, in 3-D coordinates:</a:t>
            </a:r>
            <a:endParaRPr/>
          </a:p>
        </p:txBody>
      </p:sp>
      <p:pic>
        <p:nvPicPr>
          <p:cNvPr id="247" name="Google Shape;24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4575" y="2590800"/>
            <a:ext cx="4995862" cy="2316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84900" y="5334000"/>
            <a:ext cx="3330575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Projection Matrices</a:t>
            </a:r>
            <a:endParaRPr/>
          </a:p>
        </p:txBody>
      </p:sp>
      <p:sp>
        <p:nvSpPr>
          <p:cNvPr id="254" name="Google Shape;254;p21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Now that we can express perspective foreshortening as a matrix, we can compose it onto our other matrices with the usual matrix multiplication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End result: a single matrix encapsulating modeling, viewing, and projection transforms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43800" y="4953000"/>
            <a:ext cx="2236787" cy="166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15175" y="2514600"/>
            <a:ext cx="2781300" cy="213042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2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Perspective vs. Parallel</a:t>
            </a:r>
            <a:endParaRPr/>
          </a:p>
        </p:txBody>
      </p:sp>
      <p:sp>
        <p:nvSpPr>
          <p:cNvPr id="262" name="Google Shape;262;p22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2200"/>
              <a:buFont typeface="Arial"/>
              <a:buNone/>
            </a:pPr>
            <a:r>
              <a:rPr b="1" i="1" lang="en-US" sz="22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Perspective projection</a:t>
            </a:r>
            <a:endParaRPr/>
          </a:p>
          <a:p>
            <a:pPr indent="-342900" lvl="1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000"/>
              <a:buFont typeface="Arial"/>
              <a:buChar char="+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Size varies inversely with distance - looks realistic</a:t>
            </a:r>
            <a:endParaRPr/>
          </a:p>
          <a:p>
            <a:pPr indent="-342900" lvl="1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Distance and angles are not (in general) preserved</a:t>
            </a:r>
            <a:endParaRPr/>
          </a:p>
          <a:p>
            <a:pPr indent="-342900" lvl="1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Parallel lines do not (in general) remain parallel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200"/>
              <a:buFont typeface="Arial"/>
              <a:buNone/>
            </a:pPr>
            <a:r>
              <a:t/>
            </a:r>
            <a:endParaRPr b="1" i="1" sz="22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200"/>
              <a:buFont typeface="Arial"/>
              <a:buNone/>
            </a:pPr>
            <a:r>
              <a:rPr b="1" i="1" lang="en-US" sz="22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Parallel projection</a:t>
            </a:r>
            <a:endParaRPr/>
          </a:p>
          <a:p>
            <a:pPr indent="-342900" lvl="1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000"/>
              <a:buFont typeface="Arial"/>
              <a:buChar char="+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Good for exact measurements</a:t>
            </a:r>
            <a:endParaRPr/>
          </a:p>
          <a:p>
            <a:pPr indent="-342900" lvl="1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000"/>
              <a:buFont typeface="Arial"/>
              <a:buChar char="+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Parallel lines remain parallel</a:t>
            </a:r>
            <a:endParaRPr/>
          </a:p>
          <a:p>
            <a:pPr indent="-342900" lvl="1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Angles are not (in general) preserved</a:t>
            </a:r>
            <a:endParaRPr/>
          </a:p>
          <a:p>
            <a:pPr indent="-342900" lvl="1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000"/>
              <a:buFont typeface="Arial"/>
              <a:buChar char="–"/>
            </a:pPr>
            <a:r>
              <a:rPr b="0" i="0" lang="en-US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Less realistic looking </a:t>
            </a:r>
            <a:endParaRPr/>
          </a:p>
          <a:p>
            <a:pPr indent="-215900" lvl="1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Classical Projections</a:t>
            </a:r>
            <a:endParaRPr/>
          </a:p>
        </p:txBody>
      </p:sp>
      <p:sp>
        <p:nvSpPr>
          <p:cNvPr id="268" name="Google Shape;268;p23"/>
          <p:cNvSpPr txBox="1"/>
          <p:nvPr/>
        </p:nvSpPr>
        <p:spPr>
          <a:xfrm>
            <a:off x="7886700" y="6172200"/>
            <a:ext cx="2151062" cy="39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 New Roman"/>
              <a:buNone/>
            </a:pPr>
            <a:r>
              <a:rPr b="0" i="0" lang="en-US" sz="20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Angel Figure 5.3</a:t>
            </a:r>
            <a:endParaRPr/>
          </a:p>
        </p:txBody>
      </p:sp>
      <p:pic>
        <p:nvPicPr>
          <p:cNvPr id="269" name="Google Shape;26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1600" y="1600200"/>
            <a:ext cx="7753350" cy="420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Road in perspective</a:t>
            </a:r>
            <a:endParaRPr/>
          </a:p>
        </p:txBody>
      </p:sp>
      <p:pic>
        <p:nvPicPr>
          <p:cNvPr id="45" name="Google Shape;45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6300" y="1676400"/>
            <a:ext cx="8763000" cy="481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 3D Scene</a:t>
            </a:r>
            <a:endParaRPr/>
          </a:p>
        </p:txBody>
      </p:sp>
      <p:sp>
        <p:nvSpPr>
          <p:cNvPr id="275" name="Google Shape;275;p24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Notice the presence of</a:t>
            </a:r>
            <a:b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the camera, the</a:t>
            </a:r>
            <a:b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projection plane, and </a:t>
            </a:r>
            <a:b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the world</a:t>
            </a:r>
            <a:b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coordinate axes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Viewing transformations define how to acquire the image on the projection plane</a:t>
            </a:r>
            <a:endParaRPr/>
          </a:p>
        </p:txBody>
      </p:sp>
      <p:pic>
        <p:nvPicPr>
          <p:cNvPr id="276" name="Google Shape;276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00750" y="1752600"/>
            <a:ext cx="4286250" cy="25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Q1 </a:t>
            </a:r>
            <a:endParaRPr/>
          </a:p>
        </p:txBody>
      </p:sp>
      <p:sp>
        <p:nvSpPr>
          <p:cNvPr id="282" name="Google Shape;282;p25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Using the origin as the centre of projection, derive the perspective transformation onto the plane passing through the point R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(x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,y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,z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) and having normal vector N=n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i+n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j+n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k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6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A1 </a:t>
            </a:r>
            <a:endParaRPr/>
          </a:p>
        </p:txBody>
      </p:sp>
      <p:sp>
        <p:nvSpPr>
          <p:cNvPr id="288" name="Google Shape;288;p26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P(x,y,z) is projected onto P’(x’,y’,z’)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x’=αx, y’= αy , z’= αz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x’+n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y’+n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z’=d (where d=n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x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+n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y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+n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z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α=d/(n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x+n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y+n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z)</a:t>
            </a:r>
            <a:endParaRPr b="1" baseline="-25000" i="0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                  d  0  0  0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Per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N,R0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=     0  d  0  0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                  0  0  d  0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                 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1 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 n</a:t>
            </a:r>
            <a:r>
              <a:rPr b="1" baseline="-25000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i="0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 0</a:t>
            </a:r>
            <a:endParaRPr/>
          </a:p>
        </p:txBody>
      </p:sp>
      <p:sp>
        <p:nvSpPr>
          <p:cNvPr id="289" name="Google Shape;289;p26"/>
          <p:cNvSpPr/>
          <p:nvPr/>
        </p:nvSpPr>
        <p:spPr>
          <a:xfrm>
            <a:off x="1943100" y="3962400"/>
            <a:ext cx="152400" cy="2057400"/>
          </a:xfrm>
          <a:prstGeom prst="leftBracket">
            <a:avLst>
              <a:gd fmla="val 8333" name="adj"/>
            </a:avLst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90" name="Google Shape;290;p26"/>
          <p:cNvSpPr/>
          <p:nvPr/>
        </p:nvSpPr>
        <p:spPr>
          <a:xfrm>
            <a:off x="3467100" y="3886200"/>
            <a:ext cx="152400" cy="2209800"/>
          </a:xfrm>
          <a:prstGeom prst="rightBracket">
            <a:avLst>
              <a:gd fmla="val 8333" name="adj"/>
            </a:avLst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Q2 </a:t>
            </a:r>
            <a:endParaRPr/>
          </a:p>
        </p:txBody>
      </p:sp>
      <p:sp>
        <p:nvSpPr>
          <p:cNvPr id="296" name="Google Shape;296;p27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Find the perspective projection onto the view plane z=d where the centre of projection is the origin(0,0,0)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8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Q3 </a:t>
            </a:r>
            <a:endParaRPr/>
          </a:p>
        </p:txBody>
      </p:sp>
      <p:sp>
        <p:nvSpPr>
          <p:cNvPr id="302" name="Google Shape;302;p28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Derive the general perspective transformation onto a plane with reference point R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(x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,y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,z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), normal vector N=n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i+n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j+n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k, and using C(a,b,c) as the centre of projection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9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A3 </a:t>
            </a:r>
            <a:endParaRPr/>
          </a:p>
        </p:txBody>
      </p:sp>
      <p:sp>
        <p:nvSpPr>
          <p:cNvPr id="308" name="Google Shape;308;p29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Per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N,R0’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=T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. Per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N,R0 </a:t>
            </a: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.T</a:t>
            </a:r>
            <a:r>
              <a:rPr b="1" baseline="-25000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-C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0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Q4 </a:t>
            </a:r>
            <a:endParaRPr/>
          </a:p>
        </p:txBody>
      </p:sp>
      <p:sp>
        <p:nvSpPr>
          <p:cNvPr id="314" name="Google Shape;314;p30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Derive parallel projection onto xy plane in the direction of projection V=ai+bj+ck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1"/>
          <p:cNvSpPr txBox="1"/>
          <p:nvPr>
            <p:ph type="title"/>
          </p:nvPr>
        </p:nvSpPr>
        <p:spPr>
          <a:xfrm>
            <a:off x="292100" y="304800"/>
            <a:ext cx="8318500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A4 </a:t>
            </a:r>
            <a:endParaRPr/>
          </a:p>
        </p:txBody>
      </p:sp>
      <p:sp>
        <p:nvSpPr>
          <p:cNvPr id="320" name="Google Shape;320;p31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x’-x=ka , y’-y=kb , z’-z=kc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K=-z/c (z=0 on xy plane)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0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              1   0  -a/c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0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Par</a:t>
            </a:r>
            <a:r>
              <a:rPr b="1" baseline="-25000" i="0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V</a:t>
            </a:r>
            <a:r>
              <a:rPr b="1" i="0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=    0   1  -b/c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0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              0    0    0   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0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1714500" y="3429000"/>
            <a:ext cx="228600" cy="2209800"/>
          </a:xfrm>
          <a:prstGeom prst="leftBracket">
            <a:avLst>
              <a:gd fmla="val 8333" name="adj"/>
            </a:avLst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3543300" y="3352800"/>
            <a:ext cx="228600" cy="2362200"/>
          </a:xfrm>
          <a:prstGeom prst="rightBracket">
            <a:avLst>
              <a:gd fmla="val 8333" name="adj"/>
            </a:avLst>
          </a:pr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Google Shape;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3900" y="1676400"/>
            <a:ext cx="7515225" cy="45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7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Taxonomy of Projections</a:t>
            </a:r>
            <a:endParaRPr/>
          </a:p>
        </p:txBody>
      </p:sp>
      <p:sp>
        <p:nvSpPr>
          <p:cNvPr id="52" name="Google Shape;52;p7"/>
          <p:cNvSpPr txBox="1"/>
          <p:nvPr/>
        </p:nvSpPr>
        <p:spPr>
          <a:xfrm>
            <a:off x="6286500" y="6248400"/>
            <a:ext cx="2209800" cy="39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Times New Roman"/>
              <a:buNone/>
            </a:pPr>
            <a:r>
              <a:rPr b="0" i="0" lang="en-US" sz="2000" u="non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FVFHP Figure 6.10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5300" y="1752600"/>
            <a:ext cx="7591425" cy="4646612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Taxonomy of Projections</a:t>
            </a:r>
            <a:endParaRPr/>
          </a:p>
        </p:txBody>
      </p:sp>
      <p:sp>
        <p:nvSpPr>
          <p:cNvPr id="59" name="Google Shape;59;p8"/>
          <p:cNvSpPr/>
          <p:nvPr/>
        </p:nvSpPr>
        <p:spPr>
          <a:xfrm>
            <a:off x="2628900" y="2819400"/>
            <a:ext cx="1543050" cy="533400"/>
          </a:xfrm>
          <a:prstGeom prst="ellipse">
            <a:avLst/>
          </a:prstGeom>
          <a:noFill/>
          <a:ln cap="flat" cmpd="sng" w="57150">
            <a:solidFill>
              <a:schemeClr val="hlink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3650" y="2895600"/>
            <a:ext cx="4972050" cy="369887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9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Parallel Projection</a:t>
            </a:r>
            <a:endParaRPr/>
          </a:p>
        </p:txBody>
      </p:sp>
      <p:sp>
        <p:nvSpPr>
          <p:cNvPr id="66" name="Google Shape;66;p9"/>
          <p:cNvSpPr txBox="1"/>
          <p:nvPr/>
        </p:nvSpPr>
        <p:spPr>
          <a:xfrm>
            <a:off x="7658100" y="5486400"/>
            <a:ext cx="2047875" cy="39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Angel Figure 5.4</a:t>
            </a:r>
            <a:endParaRPr/>
          </a:p>
        </p:txBody>
      </p:sp>
      <p:sp>
        <p:nvSpPr>
          <p:cNvPr id="67" name="Google Shape;67;p9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 cap="none" strike="noStrik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Center of projection is at infinity</a:t>
            </a:r>
            <a:endParaRPr/>
          </a:p>
          <a:p>
            <a:pPr indent="-342900" lvl="1" marL="45720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Direction of projection (DOP) same for all points</a:t>
            </a:r>
            <a:endParaRPr/>
          </a:p>
        </p:txBody>
      </p:sp>
      <p:cxnSp>
        <p:nvCxnSpPr>
          <p:cNvPr id="68" name="Google Shape;68;p9"/>
          <p:cNvCxnSpPr/>
          <p:nvPr/>
        </p:nvCxnSpPr>
        <p:spPr>
          <a:xfrm flipH="1">
            <a:off x="5364162" y="5002212"/>
            <a:ext cx="1316037" cy="828675"/>
          </a:xfrm>
          <a:prstGeom prst="straightConnector1">
            <a:avLst/>
          </a:prstGeom>
          <a:noFill/>
          <a:ln cap="flat" cmpd="sng" w="57150">
            <a:solidFill>
              <a:schemeClr val="hlink"/>
            </a:solidFill>
            <a:prstDash val="solid"/>
            <a:miter lim="800000"/>
            <a:headEnd len="med" w="med" type="none"/>
            <a:tailEnd len="med" w="med" type="triangle"/>
          </a:ln>
        </p:spPr>
      </p:cxnSp>
      <p:sp>
        <p:nvSpPr>
          <p:cNvPr id="69" name="Google Shape;69;p9"/>
          <p:cNvSpPr txBox="1"/>
          <p:nvPr/>
        </p:nvSpPr>
        <p:spPr>
          <a:xfrm>
            <a:off x="6032500" y="5335587"/>
            <a:ext cx="84455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DOP</a:t>
            </a:r>
            <a:endParaRPr/>
          </a:p>
        </p:txBody>
      </p:sp>
      <p:sp>
        <p:nvSpPr>
          <p:cNvPr id="70" name="Google Shape;70;p9"/>
          <p:cNvSpPr txBox="1"/>
          <p:nvPr/>
        </p:nvSpPr>
        <p:spPr>
          <a:xfrm>
            <a:off x="2781300" y="3581400"/>
            <a:ext cx="965200" cy="822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View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Plane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Orthographic Projections</a:t>
            </a:r>
            <a:endParaRPr/>
          </a:p>
        </p:txBody>
      </p:sp>
      <p:sp>
        <p:nvSpPr>
          <p:cNvPr id="76" name="Google Shape;76;p10"/>
          <p:cNvSpPr txBox="1"/>
          <p:nvPr/>
        </p:nvSpPr>
        <p:spPr>
          <a:xfrm>
            <a:off x="7658100" y="5486400"/>
            <a:ext cx="2047875" cy="39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Angel Figure 5.5</a:t>
            </a:r>
            <a:endParaRPr/>
          </a:p>
        </p:txBody>
      </p:sp>
      <p:pic>
        <p:nvPicPr>
          <p:cNvPr id="77" name="Google Shape;77;p10"/>
          <p:cNvPicPr preferRelativeResize="0"/>
          <p:nvPr/>
        </p:nvPicPr>
        <p:blipFill rotWithShape="1">
          <a:blip r:embed="rId3">
            <a:alphaModFix/>
          </a:blip>
          <a:srcRect b="3313" l="0" r="0" t="0"/>
          <a:stretch/>
        </p:blipFill>
        <p:spPr>
          <a:xfrm>
            <a:off x="2571750" y="2209800"/>
            <a:ext cx="4886325" cy="4037012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0"/>
          <p:cNvSpPr txBox="1"/>
          <p:nvPr/>
        </p:nvSpPr>
        <p:spPr>
          <a:xfrm>
            <a:off x="3402012" y="6248400"/>
            <a:ext cx="709612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Top</a:t>
            </a:r>
            <a:endParaRPr/>
          </a:p>
        </p:txBody>
      </p:sp>
      <p:sp>
        <p:nvSpPr>
          <p:cNvPr id="79" name="Google Shape;79;p10"/>
          <p:cNvSpPr txBox="1"/>
          <p:nvPr/>
        </p:nvSpPr>
        <p:spPr>
          <a:xfrm>
            <a:off x="5743575" y="6248400"/>
            <a:ext cx="795337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Side</a:t>
            </a:r>
            <a:endParaRPr/>
          </a:p>
        </p:txBody>
      </p:sp>
      <p:sp>
        <p:nvSpPr>
          <p:cNvPr id="80" name="Google Shape;80;p10"/>
          <p:cNvSpPr txBox="1"/>
          <p:nvPr/>
        </p:nvSpPr>
        <p:spPr>
          <a:xfrm>
            <a:off x="5657850" y="3733800"/>
            <a:ext cx="1008062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Front</a:t>
            </a:r>
            <a:endParaRPr/>
          </a:p>
        </p:txBody>
      </p:sp>
      <p:sp>
        <p:nvSpPr>
          <p:cNvPr id="81" name="Google Shape;81;p10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 cap="none" strike="noStrik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DOP perpendicular to view plane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Oblique Projections</a:t>
            </a:r>
            <a:endParaRPr/>
          </a:p>
        </p:txBody>
      </p:sp>
      <p:sp>
        <p:nvSpPr>
          <p:cNvPr id="87" name="Google Shape;87;p11"/>
          <p:cNvSpPr txBox="1"/>
          <p:nvPr/>
        </p:nvSpPr>
        <p:spPr>
          <a:xfrm>
            <a:off x="7429500" y="5867400"/>
            <a:ext cx="708025" cy="3968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</a:pPr>
            <a:r>
              <a:rPr b="0" i="0" lang="en-US" sz="2000" u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H&amp;B</a:t>
            </a:r>
            <a:endParaRPr/>
          </a:p>
        </p:txBody>
      </p:sp>
      <p:sp>
        <p:nvSpPr>
          <p:cNvPr id="88" name="Google Shape;88;p11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 cap="none" strike="noStrik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DOP </a:t>
            </a:r>
            <a:r>
              <a:rPr b="1" i="1" lang="en-US" sz="3100" u="none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not</a:t>
            </a:r>
            <a:r>
              <a:rPr b="1" i="1" lang="en-US" sz="3100" u="none" cap="none" strike="noStrik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 perpendicular to view plane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9" name="Google Shape;89;p11"/>
          <p:cNvGrpSpPr/>
          <p:nvPr/>
        </p:nvGrpSpPr>
        <p:grpSpPr>
          <a:xfrm>
            <a:off x="3514725" y="2682875"/>
            <a:ext cx="2743200" cy="2149475"/>
            <a:chOff x="4953000" y="2895600"/>
            <a:chExt cx="2438400" cy="2149475"/>
          </a:xfrm>
        </p:grpSpPr>
        <p:pic>
          <p:nvPicPr>
            <p:cNvPr id="90" name="Google Shape;90;p11"/>
            <p:cNvPicPr preferRelativeResize="0"/>
            <p:nvPr/>
          </p:nvPicPr>
          <p:blipFill rotWithShape="1">
            <a:blip r:embed="rId3">
              <a:alphaModFix/>
            </a:blip>
            <a:srcRect b="0" l="0" r="50746" t="0"/>
            <a:stretch/>
          </p:blipFill>
          <p:spPr>
            <a:xfrm>
              <a:off x="4953000" y="2895600"/>
              <a:ext cx="2438400" cy="21494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1" name="Google Shape;91;p11"/>
            <p:cNvSpPr/>
            <p:nvPr/>
          </p:nvSpPr>
          <p:spPr>
            <a:xfrm>
              <a:off x="6410325" y="4495800"/>
              <a:ext cx="533400" cy="152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92" name="Google Shape;92;p11"/>
          <p:cNvSpPr txBox="1"/>
          <p:nvPr/>
        </p:nvSpPr>
        <p:spPr>
          <a:xfrm>
            <a:off x="3876675" y="4740275"/>
            <a:ext cx="2122487" cy="1187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Cavalier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(DOP α = 45</a:t>
            </a:r>
            <a:r>
              <a:rPr b="0" baseline="3000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tan(</a:t>
            </a:r>
            <a:r>
              <a:rPr b="0" i="0" lang="en-US" sz="240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α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= 1</a:t>
            </a:r>
            <a:endParaRPr/>
          </a:p>
        </p:txBody>
      </p:sp>
      <p:grpSp>
        <p:nvGrpSpPr>
          <p:cNvPr id="93" name="Google Shape;93;p11"/>
          <p:cNvGrpSpPr/>
          <p:nvPr/>
        </p:nvGrpSpPr>
        <p:grpSpPr>
          <a:xfrm>
            <a:off x="6858000" y="2759075"/>
            <a:ext cx="2914650" cy="2152650"/>
            <a:chOff x="1524000" y="2895600"/>
            <a:chExt cx="2590800" cy="2152650"/>
          </a:xfrm>
        </p:grpSpPr>
        <p:pic>
          <p:nvPicPr>
            <p:cNvPr id="94" name="Google Shape;94;p11"/>
            <p:cNvPicPr preferRelativeResize="0"/>
            <p:nvPr/>
          </p:nvPicPr>
          <p:blipFill rotWithShape="1">
            <a:blip r:embed="rId4">
              <a:alphaModFix/>
            </a:blip>
            <a:srcRect b="0" l="0" r="50724" t="0"/>
            <a:stretch/>
          </p:blipFill>
          <p:spPr>
            <a:xfrm>
              <a:off x="1524000" y="2895600"/>
              <a:ext cx="2590800" cy="21526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5" name="Google Shape;95;p11"/>
            <p:cNvSpPr/>
            <p:nvPr/>
          </p:nvSpPr>
          <p:spPr>
            <a:xfrm>
              <a:off x="3257550" y="4343400"/>
              <a:ext cx="533400" cy="152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2400" u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96" name="Google Shape;96;p11"/>
          <p:cNvSpPr txBox="1"/>
          <p:nvPr/>
        </p:nvSpPr>
        <p:spPr>
          <a:xfrm>
            <a:off x="7183437" y="4816475"/>
            <a:ext cx="2376487" cy="1187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Cabinet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(DOP α = 63.4</a:t>
            </a:r>
            <a:r>
              <a:rPr b="0" baseline="3000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tan(</a:t>
            </a:r>
            <a:r>
              <a:rPr b="0" i="0" lang="en-US" sz="2400" u="none">
                <a:solidFill>
                  <a:schemeClr val="dk1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α</a:t>
            </a:r>
            <a:r>
              <a:rPr b="0" i="0" lang="en-US" sz="2400" u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) = 2</a:t>
            </a:r>
            <a:endParaRPr/>
          </a:p>
        </p:txBody>
      </p:sp>
      <p:pic>
        <p:nvPicPr>
          <p:cNvPr id="97" name="Google Shape;97;p1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19700" y="4254500"/>
            <a:ext cx="485775" cy="20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794750" y="4173537"/>
            <a:ext cx="614362" cy="20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1"/>
          <p:cNvPicPr preferRelativeResize="0"/>
          <p:nvPr/>
        </p:nvPicPr>
        <p:blipFill rotWithShape="1">
          <a:blip r:embed="rId7">
            <a:alphaModFix/>
          </a:blip>
          <a:srcRect b="0" l="7107" r="0" t="0"/>
          <a:stretch/>
        </p:blipFill>
        <p:spPr>
          <a:xfrm>
            <a:off x="600075" y="2530475"/>
            <a:ext cx="2597150" cy="25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2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Orthographic Projection</a:t>
            </a:r>
            <a:b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endParaRPr/>
          </a:p>
        </p:txBody>
      </p:sp>
      <p:sp>
        <p:nvSpPr>
          <p:cNvPr id="105" name="Google Shape;105;p12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Simple Orthographic</a:t>
            </a:r>
            <a:b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Transformation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t/>
            </a:r>
            <a:endParaRPr b="1" i="1" sz="31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3100"/>
              <a:buFont typeface="Arial"/>
              <a:buNone/>
            </a:pPr>
            <a:r>
              <a:rPr b="1" i="1" lang="en-US" sz="31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Original world units are preserved</a:t>
            </a:r>
            <a:endParaRPr/>
          </a:p>
          <a:p>
            <a:pPr indent="-342900" lvl="1" marL="45720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60C900"/>
              </a:buClr>
              <a:buSzPts val="2600"/>
              <a:buFont typeface="Arial"/>
              <a:buChar char="•"/>
            </a:pPr>
            <a:r>
              <a:rPr b="0" i="0" lang="en-US" sz="2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Pixel units are preferred</a:t>
            </a:r>
            <a:endParaRPr/>
          </a:p>
        </p:txBody>
      </p:sp>
      <p:pic>
        <p:nvPicPr>
          <p:cNvPr id="106" name="Google Shape;106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86400" y="1828800"/>
            <a:ext cx="4286250" cy="2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62100" y="2971800"/>
            <a:ext cx="3108325" cy="16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gradFill>
          <a:gsLst>
            <a:gs pos="0">
              <a:srgbClr val="032389"/>
            </a:gs>
            <a:gs pos="50000">
              <a:srgbClr val="154BF9"/>
            </a:gs>
            <a:gs pos="100000">
              <a:srgbClr val="032389"/>
            </a:gs>
          </a:gsLst>
          <a:lin ang="5400000" scaled="0"/>
        </a:gra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 txBox="1"/>
          <p:nvPr>
            <p:ph type="title"/>
          </p:nvPr>
        </p:nvSpPr>
        <p:spPr>
          <a:xfrm>
            <a:off x="293687" y="304800"/>
            <a:ext cx="8316912" cy="1143000"/>
          </a:xfrm>
          <a:prstGeom prst="rect">
            <a:avLst/>
          </a:prstGeom>
          <a:gradFill>
            <a:gsLst>
              <a:gs pos="0">
                <a:srgbClr val="032389"/>
              </a:gs>
              <a:gs pos="50000">
                <a:srgbClr val="154BF9"/>
              </a:gs>
              <a:gs pos="100000">
                <a:srgbClr val="032389"/>
              </a:gs>
            </a:gsLst>
            <a:lin ang="5400000" scaled="0"/>
          </a:gradFill>
          <a:ln>
            <a:noFill/>
          </a:ln>
        </p:spPr>
        <p:txBody>
          <a:bodyPr anchorCtr="0" anchor="b" bIns="44450" lIns="90475" spcFirstLastPara="1" rIns="90475" wrap="square" tIns="44450">
            <a:noAutofit/>
          </a:bodyPr>
          <a:lstStyle/>
          <a:p>
            <a:pPr indent="0" lvl="0" marL="0" marR="0" rtl="0" algn="l">
              <a:lnSpc>
                <a:spcPct val="104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Arial"/>
              <a:buNone/>
            </a:pPr>
            <a:r>
              <a:rPr b="1" i="0" lang="en-US" sz="37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Perspective Transformation</a:t>
            </a:r>
            <a:endParaRPr/>
          </a:p>
        </p:txBody>
      </p:sp>
      <p:sp>
        <p:nvSpPr>
          <p:cNvPr id="113" name="Google Shape;113;p13"/>
          <p:cNvSpPr txBox="1"/>
          <p:nvPr>
            <p:ph idx="1" type="body"/>
          </p:nvPr>
        </p:nvSpPr>
        <p:spPr>
          <a:xfrm>
            <a:off x="342900" y="1612900"/>
            <a:ext cx="9637712" cy="45005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First discovered by Donatello, Brunelleschi, and DaVinci during Renaissance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Objects closer to viewer look larger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Clr>
                <a:srgbClr val="FEC524"/>
              </a:buClr>
              <a:buSzPts val="2700"/>
              <a:buFont typeface="Arial"/>
              <a:buNone/>
            </a:pPr>
            <a:r>
              <a:rPr b="1" i="1" lang="en-US" sz="2700" u="none">
                <a:solidFill>
                  <a:srgbClr val="FEC524"/>
                </a:solidFill>
                <a:latin typeface="Arial"/>
                <a:ea typeface="Arial"/>
                <a:cs typeface="Arial"/>
                <a:sym typeface="Arial"/>
              </a:rPr>
              <a:t>Parallel lines appear to converge to single point</a:t>
            </a:r>
            <a:endParaRPr/>
          </a:p>
          <a:p>
            <a:pPr indent="0" lvl="0" marL="0" marR="0" rtl="0" algn="l">
              <a:lnSpc>
                <a:spcPct val="11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i="1" sz="2700" u="none">
              <a:solidFill>
                <a:srgbClr val="FEC52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4" name="Google Shape;11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" y="3992562"/>
            <a:ext cx="9448800" cy="2484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uva">
  <a:themeElements>
    <a:clrScheme name="uva">
      <a:dk1>
        <a:srgbClr val="FFFFFF"/>
      </a:dk1>
      <a:lt1>
        <a:srgbClr val="063DE8"/>
      </a:lt1>
      <a:dk2>
        <a:srgbClr val="FAFD00"/>
      </a:dk2>
      <a:lt2>
        <a:srgbClr val="000000"/>
      </a:lt2>
      <a:accent1>
        <a:srgbClr val="00B7A5"/>
      </a:accent1>
      <a:accent2>
        <a:srgbClr val="D93192"/>
      </a:accent2>
      <a:accent3>
        <a:srgbClr val="063DE8"/>
      </a:accent3>
      <a:accent4>
        <a:srgbClr val="00B7A5"/>
      </a:accent4>
      <a:accent5>
        <a:srgbClr val="D93192"/>
      </a:accent5>
      <a:accent6>
        <a:srgbClr val="063DE8"/>
      </a:accent6>
      <a:hlink>
        <a:srgbClr val="FE9B03"/>
      </a:hlink>
      <a:folHlink>
        <a:srgbClr val="114FF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